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7" r:id="rId4"/>
    <p:sldId id="313" r:id="rId5"/>
    <p:sldId id="270" r:id="rId6"/>
    <p:sldId id="271" r:id="rId7"/>
    <p:sldId id="281" r:id="rId8"/>
    <p:sldId id="272" r:id="rId9"/>
    <p:sldId id="282" r:id="rId10"/>
    <p:sldId id="283" r:id="rId11"/>
    <p:sldId id="284" r:id="rId12"/>
    <p:sldId id="329" r:id="rId13"/>
    <p:sldId id="273" r:id="rId14"/>
    <p:sldId id="258" r:id="rId15"/>
    <p:sldId id="286" r:id="rId16"/>
    <p:sldId id="287" r:id="rId17"/>
    <p:sldId id="288" r:id="rId18"/>
    <p:sldId id="289" r:id="rId19"/>
    <p:sldId id="291" r:id="rId20"/>
    <p:sldId id="294" r:id="rId21"/>
    <p:sldId id="293" r:id="rId22"/>
    <p:sldId id="330" r:id="rId23"/>
    <p:sldId id="274" r:id="rId24"/>
    <p:sldId id="275" r:id="rId25"/>
    <p:sldId id="295" r:id="rId26"/>
    <p:sldId id="296" r:id="rId27"/>
    <p:sldId id="297" r:id="rId28"/>
    <p:sldId id="298" r:id="rId29"/>
    <p:sldId id="300" r:id="rId30"/>
    <p:sldId id="314" r:id="rId31"/>
    <p:sldId id="302" r:id="rId32"/>
    <p:sldId id="338" r:id="rId33"/>
    <p:sldId id="278" r:id="rId34"/>
    <p:sldId id="260" r:id="rId35"/>
    <p:sldId id="306" r:id="rId36"/>
    <p:sldId id="308" r:id="rId37"/>
    <p:sldId id="310" r:id="rId38"/>
    <p:sldId id="339" r:id="rId39"/>
    <p:sldId id="263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05" autoAdjust="0"/>
    <p:restoredTop sz="94698" autoAdjust="0"/>
  </p:normalViewPr>
  <p:slideViewPr>
    <p:cSldViewPr>
      <p:cViewPr varScale="1">
        <p:scale>
          <a:sx n="36" d="100"/>
          <a:sy n="36" d="100"/>
        </p:scale>
        <p:origin x="504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42420-973D-4E63-8C10-1D4B595CC996}" type="datetimeFigureOut">
              <a:rPr lang="ru-RU" smtClean="0"/>
              <a:pPr/>
              <a:t>06.06.2022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8707A-294E-4A89-9737-E692FD5EB6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974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42420-973D-4E63-8C10-1D4B595CC996}" type="datetimeFigureOut">
              <a:rPr lang="ru-RU" smtClean="0"/>
              <a:pPr/>
              <a:t>06.06.2022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8707A-294E-4A89-9737-E692FD5EB6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6836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42420-973D-4E63-8C10-1D4B595CC996}" type="datetimeFigureOut">
              <a:rPr lang="ru-RU" smtClean="0"/>
              <a:pPr/>
              <a:t>06.06.2022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8707A-294E-4A89-9737-E692FD5EB6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6350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42420-973D-4E63-8C10-1D4B595CC996}" type="datetimeFigureOut">
              <a:rPr lang="ru-RU" smtClean="0"/>
              <a:pPr/>
              <a:t>06.06.2022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8707A-294E-4A89-9737-E692FD5EB6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2415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42420-973D-4E63-8C10-1D4B595CC996}" type="datetimeFigureOut">
              <a:rPr lang="ru-RU" smtClean="0"/>
              <a:pPr/>
              <a:t>06.06.2022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8707A-294E-4A89-9737-E692FD5EB6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0402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42420-973D-4E63-8C10-1D4B595CC996}" type="datetimeFigureOut">
              <a:rPr lang="ru-RU" smtClean="0"/>
              <a:pPr/>
              <a:t>06.06.2022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8707A-294E-4A89-9737-E692FD5EB6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744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42420-973D-4E63-8C10-1D4B595CC996}" type="datetimeFigureOut">
              <a:rPr lang="ru-RU" smtClean="0"/>
              <a:pPr/>
              <a:t>06.06.2022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8707A-294E-4A89-9737-E692FD5EB6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3485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42420-973D-4E63-8C10-1D4B595CC996}" type="datetimeFigureOut">
              <a:rPr lang="ru-RU" smtClean="0"/>
              <a:pPr/>
              <a:t>06.06.2022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8707A-294E-4A89-9737-E692FD5EB6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7274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42420-973D-4E63-8C10-1D4B595CC996}" type="datetimeFigureOut">
              <a:rPr lang="ru-RU" smtClean="0"/>
              <a:pPr/>
              <a:t>06.06.2022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8707A-294E-4A89-9737-E692FD5EB6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689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42420-973D-4E63-8C10-1D4B595CC996}" type="datetimeFigureOut">
              <a:rPr lang="ru-RU" smtClean="0"/>
              <a:pPr/>
              <a:t>06.06.2022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8707A-294E-4A89-9737-E692FD5EB6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0248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42420-973D-4E63-8C10-1D4B595CC996}" type="datetimeFigureOut">
              <a:rPr lang="ru-RU" smtClean="0"/>
              <a:pPr/>
              <a:t>06.06.2022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8707A-294E-4A89-9737-E692FD5EB6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513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42420-973D-4E63-8C10-1D4B595CC996}" type="datetimeFigureOut">
              <a:rPr lang="ru-RU" smtClean="0"/>
              <a:pPr/>
              <a:t>06.06.2022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E8707A-294E-4A89-9737-E692FD5EB6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44810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14291"/>
            <a:ext cx="8715404" cy="164307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Животные жарких стран</a:t>
            </a:r>
            <a:endParaRPr lang="ru-RU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15074" y="5929330"/>
            <a:ext cx="2714644" cy="785818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ru-RU" sz="2800" dirty="0" smtClean="0">
                <a:solidFill>
                  <a:schemeClr val="bg1"/>
                </a:solidFill>
              </a:rPr>
              <a:t>Составила </a:t>
            </a:r>
          </a:p>
          <a:p>
            <a:pPr algn="r"/>
            <a:r>
              <a:rPr lang="ru-RU" sz="2800" dirty="0" smtClean="0">
                <a:solidFill>
                  <a:schemeClr val="bg1"/>
                </a:solidFill>
              </a:rPr>
              <a:t>Диденко Е.В..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5122" name="Picture 2" descr="C:\Documents and Settings\User\Рабочий стол\животные жарких стран\африка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428736"/>
            <a:ext cx="6138508" cy="49292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2009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1857364"/>
            <a:ext cx="335758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Лев никого не боится. Когда он решает идти на охоту - не прячется, не нападает на свою жертву исподтишка, а гордо предупреждает: рычит – я вышел на охоту, берегитесь звери. </a:t>
            </a:r>
            <a:endParaRPr lang="ru-RU" sz="2200" dirty="0">
              <a:solidFill>
                <a:srgbClr val="FF0000"/>
              </a:solidFill>
            </a:endParaRPr>
          </a:p>
        </p:txBody>
      </p:sp>
      <p:pic>
        <p:nvPicPr>
          <p:cNvPr id="5122" name="Picture 2" descr="C:\Documents and Settings\User\Рабочий стол\животные жарких стран\лев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143372" y="0"/>
            <a:ext cx="5000628" cy="68149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Львы охотятся всем семейством и одной зебры или антилопы им хватает на несколько дней. Они никогда не будут убивать животное просто так, охотятся только когда голодные, а потом сладко и долго спят. </a:t>
            </a:r>
            <a:endParaRPr lang="ru-RU" sz="2200" dirty="0">
              <a:solidFill>
                <a:srgbClr val="FF0000"/>
              </a:solidFill>
            </a:endParaRPr>
          </a:p>
        </p:txBody>
      </p:sp>
      <p:pic>
        <p:nvPicPr>
          <p:cNvPr id="6146" name="Picture 2" descr="C:\Documents and Settings\User\Рабочий стол\животные жарких стран\лев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143023"/>
            <a:ext cx="9144000" cy="5715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0"/>
            <a:ext cx="914399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Львы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живут в Африке, и в небольшом количестве – в Индии. В пустыне они не живут, им больше нравится саванна, где много копытных и водопоев.</a:t>
            </a:r>
            <a:endParaRPr lang="ru-RU" sz="2200" dirty="0"/>
          </a:p>
        </p:txBody>
      </p:sp>
      <p:pic>
        <p:nvPicPr>
          <p:cNvPr id="1026" name="Picture 2" descr="C:\Documents and Settings\User\Рабочий стол\животные жарких стран\львы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214422"/>
            <a:ext cx="9143999" cy="53838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Отгадайте загадку: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28868"/>
            <a:ext cx="8229600" cy="3697295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Носом</a:t>
            </a:r>
            <a:r>
              <a:rPr lang="en-US" dirty="0" smtClean="0">
                <a:solidFill>
                  <a:srgbClr val="FF0000"/>
                </a:solidFill>
              </a:rPr>
              <a:t>-</a:t>
            </a:r>
            <a:r>
              <a:rPr lang="ru-RU" dirty="0" smtClean="0">
                <a:solidFill>
                  <a:srgbClr val="FF0000"/>
                </a:solidFill>
              </a:rPr>
              <a:t>шлангом великан</a:t>
            </a:r>
          </a:p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Моется, как в душе.</a:t>
            </a:r>
          </a:p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Этот житель жарких стран</a:t>
            </a:r>
          </a:p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Всех крупней на суше.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285728"/>
            <a:ext cx="9144000" cy="114300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Слон – могучее, очень сильное животное. Даже льву с ним не справиться.</a:t>
            </a:r>
            <a:endParaRPr lang="ru-RU" sz="2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Documents and Settings\User\Рабочий стол\животные жарких стран\слон1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48" y="785794"/>
            <a:ext cx="7650608" cy="60722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810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214291"/>
            <a:ext cx="82868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Самое удивительное у слона – хобот. </a:t>
            </a:r>
          </a:p>
          <a:p>
            <a:pPr algn="ctr">
              <a:buNone/>
            </a:pPr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делает слон хоботом? </a:t>
            </a:r>
            <a:endParaRPr lang="ru-RU" sz="2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Documents and Settings\User\Рабочий стол\животные жарких стран\слон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1142984"/>
            <a:ext cx="8340746" cy="55451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Собирает листья и плоды с деревьев, рвет траву, пьет,</a:t>
            </a:r>
          </a:p>
          <a:p>
            <a:pPr algn="ctr">
              <a:buNone/>
            </a:pPr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может переносить деревья. Хоботом он защищается от врагов, моется, набирая в хобот воды и поливая себя сверху.</a:t>
            </a:r>
          </a:p>
        </p:txBody>
      </p:sp>
      <p:pic>
        <p:nvPicPr>
          <p:cNvPr id="10242" name="Picture 2" descr="C:\Documents and Settings\User\Рабочий стол\животные жарких стран\слон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1357298"/>
            <a:ext cx="8001000" cy="5324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14546" y="285728"/>
            <a:ext cx="421484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Слоны умеют и любят плавать. </a:t>
            </a:r>
            <a:endParaRPr lang="ru-RU" sz="2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C:\Documents and Settings\User\Рабочий стол\животные жарких стран\слон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285860"/>
            <a:ext cx="9144000" cy="53557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290"/>
            <a:ext cx="857256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жаркие дни машут своими ушами, чтобы было прохладнее. </a:t>
            </a:r>
            <a:endParaRPr lang="ru-RU" sz="2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C:\Documents and Settings\User\Рабочий стол\животные жарких стран\слон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714356"/>
            <a:ext cx="9215466" cy="6143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Во время ходьбы слоны переставляют ноги на одной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стороне  тела в одновременно. Только одно млекопитающее не умеет прыгать -  это слон. </a:t>
            </a:r>
          </a:p>
        </p:txBody>
      </p:sp>
      <p:pic>
        <p:nvPicPr>
          <p:cNvPr id="14338" name="Picture 2" descr="C:\Documents and Settings\User\Рабочий стол\животные жарких стран\слон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89224" y="714356"/>
            <a:ext cx="9233224" cy="6143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071546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Географическая карта мира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146" name="Picture 2" descr="C:\Documents and Settings\User\Рабочий стол\животные жарких стран\карта мира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1142984"/>
            <a:ext cx="9144000" cy="53001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7758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/>
              <a:t>Кто может принести вред слону? Мышь, когда слон спит, забирается в хобот и прогрызает всё! Огромный слон, который не боится даже льва, ужасается при виде маленькой мышки. </a:t>
            </a:r>
            <a:endParaRPr lang="ru-RU" sz="2200" dirty="0"/>
          </a:p>
        </p:txBody>
      </p:sp>
      <p:pic>
        <p:nvPicPr>
          <p:cNvPr id="15362" name="Picture 2" descr="C:\Documents and Settings\User\Рабочий стол\животные жарких стран\солн 1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1213853"/>
            <a:ext cx="8572560" cy="56441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85728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А крошечный муравей во время сна слона прогрызает подошвы ног, </a:t>
            </a:r>
          </a:p>
          <a:p>
            <a:pPr algn="ctr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после чего слон не может ходить.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C:\Documents and Settings\User\Рабочий стол\животные жарких стран\слон13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00166" y="1071545"/>
            <a:ext cx="6643734" cy="57382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14290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дикой природе слоны встречаются в лесах Африки, Индии и Юго-Восточной Азии</a:t>
            </a:r>
            <a:endParaRPr lang="ru-RU" sz="2200" dirty="0"/>
          </a:p>
        </p:txBody>
      </p:sp>
      <p:pic>
        <p:nvPicPr>
          <p:cNvPr id="2050" name="Picture 2" descr="C:\Documents and Settings\User\Рабочий стол\животные жарких стран\слоны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571611"/>
            <a:ext cx="9144000" cy="43654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Отгадайте загадку: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В Африке толстяк живёт, </a:t>
            </a:r>
          </a:p>
          <a:p>
            <a:pPr algn="ctr">
              <a:buNone/>
            </a:pPr>
            <a:r>
              <a:rPr lang="ru-RU" dirty="0" smtClean="0"/>
              <a:t>у него огромный рот,</a:t>
            </a:r>
          </a:p>
          <a:p>
            <a:pPr algn="ctr">
              <a:buNone/>
            </a:pPr>
            <a:r>
              <a:rPr lang="ru-RU" dirty="0" smtClean="0"/>
              <a:t>В зной весь день сидит в воде, </a:t>
            </a:r>
          </a:p>
          <a:p>
            <a:pPr algn="ctr">
              <a:buNone/>
            </a:pPr>
            <a:r>
              <a:rPr lang="ru-RU" dirty="0" smtClean="0"/>
              <a:t>думает лишь о еде,</a:t>
            </a:r>
          </a:p>
          <a:p>
            <a:pPr algn="ctr">
              <a:buNone/>
            </a:pPr>
            <a:r>
              <a:rPr lang="ru-RU" dirty="0" smtClean="0"/>
              <a:t>Травку тоннами жуёт ненасытный…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285729"/>
            <a:ext cx="87154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Бегемот – огромное и тяжелое животное. Кожа толстая, почти голая, очень сильно нагревается на солнце. </a:t>
            </a:r>
            <a:endParaRPr lang="ru-RU" sz="22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14282" y="142851"/>
            <a:ext cx="8515352" cy="47149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pic>
        <p:nvPicPr>
          <p:cNvPr id="17410" name="Picture 2" descr="C:\Documents and Settings\User\Рабочий стол\животные жарких стран\бегемот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1285860"/>
            <a:ext cx="8164308" cy="5572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14546" y="214290"/>
            <a:ext cx="428628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От жары он спасается в воде.</a:t>
            </a:r>
            <a:endParaRPr lang="ru-RU" sz="2200" dirty="0"/>
          </a:p>
        </p:txBody>
      </p:sp>
      <p:pic>
        <p:nvPicPr>
          <p:cNvPr id="18434" name="Picture 2" descr="C:\Documents and Settings\User\Рабочий стол\животные жарких стран\бегемот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762024"/>
            <a:ext cx="91440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290"/>
            <a:ext cx="84296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Умеет великолепно плавать и нырять. На ногах между пальцами у него есть плавательные перепонки. </a:t>
            </a:r>
            <a:endParaRPr lang="ru-RU" sz="2200" dirty="0"/>
          </a:p>
        </p:txBody>
      </p:sp>
      <p:pic>
        <p:nvPicPr>
          <p:cNvPr id="19458" name="Picture 2" descr="C:\Documents and Settings\User\Рабочий стол\животные жарких стран\бегемот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000108"/>
            <a:ext cx="9191198" cy="55721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142852"/>
            <a:ext cx="864399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Хоть и кажется, что бегемот большой и ленивый, но на самом деле он не только хорошо плавает, но и быстро бегает по суше. </a:t>
            </a:r>
            <a:endParaRPr lang="ru-RU" sz="2200" dirty="0"/>
          </a:p>
        </p:txBody>
      </p:sp>
      <p:pic>
        <p:nvPicPr>
          <p:cNvPr id="20482" name="Picture 2" descr="C:\Documents and Settings\User\Рабочий стол\животные жарких стран\бегемот5.jpg"/>
          <p:cNvPicPr>
            <a:picLocks noChangeAspect="1" noChangeArrowheads="1"/>
          </p:cNvPicPr>
          <p:nvPr/>
        </p:nvPicPr>
        <p:blipFill>
          <a:blip r:embed="rId2" cstate="email"/>
          <a:srcRect l="3200" t="4541" r="3219" b="9659"/>
          <a:stretch>
            <a:fillRect/>
          </a:stretch>
        </p:blipFill>
        <p:spPr bwMode="auto">
          <a:xfrm>
            <a:off x="214282" y="1071546"/>
            <a:ext cx="8755857" cy="5786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72132" y="428604"/>
            <a:ext cx="3357586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Хищники нападать на бегемота опасаются потому, что уж больно он ужасен в гневе, да и вооружен отменно. Несмотря на то что бегемот — животное травоядное, зубы у него, пожалуй, самые страшные, какие только можно представить, особенно нижние клыки. Они растут всю жизнь и достигают длины свыше полуметра. 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C:\Documents and Settings\User\Рабочий стол\животные жарких стран\бегемот 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536883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0"/>
            <a:ext cx="900115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Днем животные лежат на дне реки. Уши у них «заткнуты» специальными перепонками, препятствующими попаданию воды. Так что в светлое время суток бегемот голодает, а поесть выходит только  ночью.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C:\Documents and Settings\User\Рабочий стол\животные жарких стран\бегемот 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7224" y="1142984"/>
            <a:ext cx="7620023" cy="5715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ГДЕ ЭТО?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4000" dirty="0" smtClean="0">
                <a:solidFill>
                  <a:srgbClr val="FF0000"/>
                </a:solidFill>
              </a:rPr>
              <a:t>Самый теплый материк </a:t>
            </a:r>
            <a:endParaRPr lang="en-US" sz="4000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sz="4000" dirty="0" smtClean="0">
                <a:solidFill>
                  <a:srgbClr val="FF0000"/>
                </a:solidFill>
              </a:rPr>
              <a:t>живописен и велик.</a:t>
            </a:r>
          </a:p>
          <a:p>
            <a:pPr algn="ctr">
              <a:buNone/>
            </a:pPr>
            <a:r>
              <a:rPr lang="ru-RU" sz="4000" dirty="0" smtClean="0">
                <a:solidFill>
                  <a:srgbClr val="FF0000"/>
                </a:solidFill>
              </a:rPr>
              <a:t>Тут живёт среди саванн </a:t>
            </a:r>
            <a:endParaRPr lang="en-US" sz="4000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sz="4000" dirty="0" smtClean="0">
                <a:solidFill>
                  <a:srgbClr val="FF0000"/>
                </a:solidFill>
              </a:rPr>
              <a:t>много львов и обезьян.</a:t>
            </a:r>
            <a:endParaRPr lang="en-US" sz="4000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ru-RU" dirty="0" smtClean="0"/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14290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Он съедает 50-60 килограммов травы за сутки. Это травоядное животное, но любит и водную растительность. </a:t>
            </a:r>
            <a:endParaRPr lang="ru-RU" sz="2200" dirty="0"/>
          </a:p>
        </p:txBody>
      </p:sp>
      <p:pic>
        <p:nvPicPr>
          <p:cNvPr id="2050" name="Picture 2" descr="C:\Documents and Settings\User\Рабочий стол\животные жарких стран\бегемот 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142984"/>
            <a:ext cx="9144000" cy="55286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У нашего большого бегемота есть маленький друг. Бегемот дружит с птицами. Как они ему помогают? Птичка сидит на голове у бегемота, когда он в воде, так она ловит рыбу для себя; птица бегемоту чистит от насекомых шкуру, лечит ранки. </a:t>
            </a:r>
          </a:p>
          <a:p>
            <a:endParaRPr lang="ru-RU" dirty="0"/>
          </a:p>
        </p:txBody>
      </p:sp>
      <p:pic>
        <p:nvPicPr>
          <p:cNvPr id="24578" name="Picture 2" descr="C:\Documents and Settings\User\Рабочий стол\животные жарких стран\бегемот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1428736"/>
            <a:ext cx="8643616" cy="5429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42852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Бегемоты водятся только в Африке на берегах пресных озер и рек </a:t>
            </a:r>
            <a:endParaRPr lang="ru-RU" sz="2200" dirty="0"/>
          </a:p>
        </p:txBody>
      </p:sp>
      <p:pic>
        <p:nvPicPr>
          <p:cNvPr id="93186" name="Picture 2" descr="C:\Documents and Settings\User\Рабочий стол\животные жарких стран\бегемот1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8000" y="621600"/>
            <a:ext cx="8929718" cy="623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Отгадайте загадку: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14554"/>
            <a:ext cx="8229600" cy="3911609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Вот живой подъёмный кран,</a:t>
            </a:r>
          </a:p>
          <a:p>
            <a:pPr algn="ctr">
              <a:buNone/>
            </a:pPr>
            <a:r>
              <a:rPr lang="ru-RU" dirty="0" smtClean="0"/>
              <a:t>Обитатель жарких стран.</a:t>
            </a:r>
          </a:p>
          <a:p>
            <a:pPr algn="ctr">
              <a:buNone/>
            </a:pPr>
            <a:r>
              <a:rPr lang="ru-RU" dirty="0" smtClean="0"/>
              <a:t>Со стволов многоэтажных</a:t>
            </a:r>
          </a:p>
          <a:p>
            <a:pPr algn="ctr">
              <a:buNone/>
            </a:pPr>
            <a:r>
              <a:rPr lang="ru-RU" dirty="0" smtClean="0"/>
              <a:t>Рвёт и листья, и банан.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0" y="142851"/>
            <a:ext cx="9144000" cy="837877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dirty="0" smtClean="0"/>
              <a:t>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Жираф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это самое высокое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животное. Из-за длинной шеи может запутаться в ветках, когда питается листочками деревьев.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G:\животные жарких стран\жираф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1025690"/>
            <a:ext cx="8748464" cy="58323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1153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028343"/>
            <a:ext cx="3456384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Передние ноги длиннее задних, на голове есть небольшие рожки. Пятнышки на шкуре помогают маскироваться среди деревьев от хищников. 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G:\животные жарких стран\жираф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9621" y="27384"/>
            <a:ext cx="456438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43636" y="1700807"/>
            <a:ext cx="271464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Жираф любит растения, его язык и губы не чувствуют колючек. 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Documents and Settings\User\Рабочий стол\животные жарких стран\жираф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606443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 неволе скучает по просторам. Любит бегать по саванне. Как верблюд, может тоже долго обходиться без воды во время засухи.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G:\животные жарких стран\жираф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864096"/>
            <a:ext cx="9104170" cy="6021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14290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Единственное место обитания жирафов – это Африка</a:t>
            </a:r>
            <a:endParaRPr lang="ru-RU" sz="2200" dirty="0"/>
          </a:p>
        </p:txBody>
      </p:sp>
      <p:pic>
        <p:nvPicPr>
          <p:cNvPr id="94210" name="Picture 2" descr="C:\Documents and Settings\User\Рабочий стол\животные жарких стран\жирафы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857232"/>
            <a:ext cx="9132123" cy="55721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3" descr="схема о животных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857224" y="642918"/>
            <a:ext cx="7374492" cy="5530869"/>
          </a:xfrm>
        </p:spPr>
      </p:pic>
    </p:spTree>
    <p:extLst>
      <p:ext uri="{BB962C8B-B14F-4D97-AF65-F5344CB8AC3E}">
        <p14:creationId xmlns:p14="http://schemas.microsoft.com/office/powerpoint/2010/main" val="254573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715140" y="500042"/>
            <a:ext cx="242886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Животный мир Африки очень разнообразен. Здесь живет множество травоядных животных, на которых охотятся хищники.  Здесь можно встретить и крошечных грызунов, и прекрасных птиц, и настоящих великанов – слонов, жирафов, бегемотов носорогов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крокодилов…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Documents and Settings\User\Рабочий стол\животные жарких стран\карта африки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650111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Отгадайте загадку: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Грива для меня - корона.</a:t>
            </a:r>
          </a:p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Царь зверей - большая честь.</a:t>
            </a:r>
          </a:p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Жалко, нет в саванне трона,</a:t>
            </a:r>
          </a:p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 зато он в цирке есть.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0"/>
            <a:ext cx="8929718" cy="1142984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Лев - хищник, выслеживает добычу. </a:t>
            </a:r>
            <a:endPara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 льва большая голова, пушистая грива, а у львицы гривы нет. </a:t>
            </a:r>
          </a:p>
          <a:p>
            <a:pPr algn="just">
              <a:buNone/>
            </a:pPr>
            <a:endParaRPr lang="ru-RU" dirty="0"/>
          </a:p>
        </p:txBody>
      </p:sp>
      <p:pic>
        <p:nvPicPr>
          <p:cNvPr id="1026" name="Picture 2" descr="C:\Documents and Settings\User\Рабочий стол\животные жарких стран\лев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47" y="1101372"/>
            <a:ext cx="7681557" cy="57566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Лев и львица могут гордиться своим удивительным хвостом. Это он с виду такой длинный и тонкий, да еще на конце украшен кисточкой. В хвосте заключена необычайная сила: он может стать твердым, как железный прут или ударить, будто мощная плеть. Но, самое интересное в кисточке, там спрятан шип, похожий на коготь. </a:t>
            </a:r>
            <a:endParaRPr lang="ru-RU" sz="2200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Documents and Settings\User\Рабочий стол\животные жарких стран\лев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7224" y="1713225"/>
            <a:ext cx="7715304" cy="51447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57158" y="0"/>
            <a:ext cx="8358246" cy="100010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охоту ходят, как правило, львицы. Они более подвижны, ловки, более удачливы в охоте. </a:t>
            </a:r>
            <a:endParaRPr lang="ru-RU" sz="2200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Documents and Settings\User\Рабочий стол\животные жарких стран\лев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714356"/>
            <a:ext cx="8105072" cy="6143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14290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Львы тяжелы, неторопливы, ленивы. Добытое львицами мясо сначала отведывает хозяин. Поэтому он всегда полноват, сыт и сам редко охотится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200" dirty="0"/>
          </a:p>
        </p:txBody>
      </p:sp>
      <p:pic>
        <p:nvPicPr>
          <p:cNvPr id="4098" name="Picture 2" descr="C:\Documents and Settings\User\Рабочий стол\животные жарких стран\лев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8594" y="1357298"/>
            <a:ext cx="9152594" cy="5286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7">
      <a:dk1>
        <a:sysClr val="windowText" lastClr="000000"/>
      </a:dk1>
      <a:lt1>
        <a:srgbClr val="CC0000"/>
      </a:lt1>
      <a:dk2>
        <a:srgbClr val="BBA751"/>
      </a:dk2>
      <a:lt2>
        <a:srgbClr val="EEECE1"/>
      </a:lt2>
      <a:accent1>
        <a:srgbClr val="BBA751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591</TotalTime>
  <Words>816</Words>
  <Application>Microsoft Office PowerPoint</Application>
  <PresentationFormat>Экран (4:3)</PresentationFormat>
  <Paragraphs>66</Paragraphs>
  <Slides>39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4" baseType="lpstr">
      <vt:lpstr>Arial</vt:lpstr>
      <vt:lpstr>Calibri</vt:lpstr>
      <vt:lpstr>Courier New</vt:lpstr>
      <vt:lpstr>Times New Roman</vt:lpstr>
      <vt:lpstr>Тема Office</vt:lpstr>
      <vt:lpstr>Животные жарких стран</vt:lpstr>
      <vt:lpstr>Географическая карта мира</vt:lpstr>
      <vt:lpstr>ГДЕ ЭТО?</vt:lpstr>
      <vt:lpstr>Презентация PowerPoint</vt:lpstr>
      <vt:lpstr>Отгадайте загадку: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Отгадайте загадку: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Отгадайте загадку: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Отгадайте загадку: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Lenovo</cp:lastModifiedBy>
  <cp:revision>36</cp:revision>
  <dcterms:created xsi:type="dcterms:W3CDTF">2013-01-02T13:12:21Z</dcterms:created>
  <dcterms:modified xsi:type="dcterms:W3CDTF">2022-06-06T11:23:07Z</dcterms:modified>
</cp:coreProperties>
</file>