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7" r:id="rId3"/>
    <p:sldId id="257" r:id="rId4"/>
    <p:sldId id="260" r:id="rId5"/>
    <p:sldId id="258" r:id="rId6"/>
    <p:sldId id="269" r:id="rId7"/>
    <p:sldId id="261" r:id="rId8"/>
    <p:sldId id="272" r:id="rId9"/>
    <p:sldId id="270" r:id="rId10"/>
    <p:sldId id="262" r:id="rId11"/>
    <p:sldId id="263" r:id="rId12"/>
    <p:sldId id="266" r:id="rId13"/>
    <p:sldId id="265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1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69" d="100"/>
          <a:sy n="69" d="100"/>
        </p:scale>
        <p:origin x="7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162F70-6797-4FE1-8ABD-E40ED4635F5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61BFC16-0195-4B54-9E11-BA7593E7834F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b="1" dirty="0" smtClean="0"/>
            <a:t>Принятие ребёнка семьёй, принадлежность к детскому коллективу</a:t>
          </a:r>
          <a:endParaRPr lang="ru-RU" sz="1800" b="1" dirty="0"/>
        </a:p>
      </dgm:t>
    </dgm:pt>
    <dgm:pt modelId="{D676306E-53FB-4792-B359-17F1C72360E3}" type="parTrans" cxnId="{CF7977EE-74A5-4D15-B167-A4B9197324CC}">
      <dgm:prSet/>
      <dgm:spPr/>
      <dgm:t>
        <a:bodyPr/>
        <a:lstStyle/>
        <a:p>
          <a:endParaRPr lang="ru-RU"/>
        </a:p>
      </dgm:t>
    </dgm:pt>
    <dgm:pt modelId="{C17A04E1-0F01-4398-835D-0CED7FBA03C6}" type="sibTrans" cxnId="{CF7977EE-74A5-4D15-B167-A4B9197324CC}">
      <dgm:prSet/>
      <dgm:spPr/>
      <dgm:t>
        <a:bodyPr/>
        <a:lstStyle/>
        <a:p>
          <a:endParaRPr lang="ru-RU"/>
        </a:p>
      </dgm:t>
    </dgm:pt>
    <dgm:pt modelId="{AC11926A-350F-4D40-A96D-6216E8216B6D}">
      <dgm:prSet phldrT="[Текст]" custT="1"/>
      <dgm:spPr/>
      <dgm:t>
        <a:bodyPr/>
        <a:lstStyle/>
        <a:p>
          <a:r>
            <a:rPr lang="ru-RU" sz="1800" b="1" dirty="0" smtClean="0"/>
            <a:t>Средство эффективной социализации, позволяющее усвоить знания и  нормы жизни в обществе</a:t>
          </a:r>
          <a:endParaRPr lang="ru-RU" sz="1800" b="1" dirty="0"/>
        </a:p>
      </dgm:t>
    </dgm:pt>
    <dgm:pt modelId="{F6951010-3DBC-4985-B3B8-B82089D4B116}" type="parTrans" cxnId="{3DBD5FC2-8AF8-4574-940A-074EF691AAB0}">
      <dgm:prSet/>
      <dgm:spPr/>
      <dgm:t>
        <a:bodyPr/>
        <a:lstStyle/>
        <a:p>
          <a:endParaRPr lang="ru-RU"/>
        </a:p>
      </dgm:t>
    </dgm:pt>
    <dgm:pt modelId="{23D0B27C-128C-4F86-A412-B0009D8090C3}" type="sibTrans" cxnId="{3DBD5FC2-8AF8-4574-940A-074EF691AAB0}">
      <dgm:prSet/>
      <dgm:spPr/>
      <dgm:t>
        <a:bodyPr/>
        <a:lstStyle/>
        <a:p>
          <a:endParaRPr lang="ru-RU"/>
        </a:p>
      </dgm:t>
    </dgm:pt>
    <dgm:pt modelId="{D572C6BB-592F-488C-8E1B-24732B7F2FAB}">
      <dgm:prSet phldrT="[Текст]" custT="1"/>
      <dgm:spPr/>
      <dgm:t>
        <a:bodyPr/>
        <a:lstStyle/>
        <a:p>
          <a:r>
            <a:rPr lang="ru-RU" sz="1800" b="1" dirty="0" smtClean="0"/>
            <a:t>Включение в социальную жизнь как полноправного члена общества и поиск путей самореализации с учётом возможностей</a:t>
          </a:r>
          <a:endParaRPr lang="ru-RU" sz="1800" b="1" dirty="0"/>
        </a:p>
      </dgm:t>
    </dgm:pt>
    <dgm:pt modelId="{2C787B3F-7C4A-4F86-95AD-E965E7394BB7}" type="parTrans" cxnId="{C0BC3070-D609-47EE-82B3-11C2AB54C5DE}">
      <dgm:prSet/>
      <dgm:spPr/>
      <dgm:t>
        <a:bodyPr/>
        <a:lstStyle/>
        <a:p>
          <a:endParaRPr lang="ru-RU"/>
        </a:p>
      </dgm:t>
    </dgm:pt>
    <dgm:pt modelId="{CE384513-61E8-4CF0-9D5C-E4825E705E37}" type="sibTrans" cxnId="{C0BC3070-D609-47EE-82B3-11C2AB54C5DE}">
      <dgm:prSet/>
      <dgm:spPr/>
      <dgm:t>
        <a:bodyPr/>
        <a:lstStyle/>
        <a:p>
          <a:endParaRPr lang="ru-RU"/>
        </a:p>
      </dgm:t>
    </dgm:pt>
    <dgm:pt modelId="{4BD87862-44C3-4FC5-A5D1-1EC4C43FA5D1}" type="pres">
      <dgm:prSet presAssocID="{D0162F70-6797-4FE1-8ABD-E40ED4635F5D}" presName="arrowDiagram" presStyleCnt="0">
        <dgm:presLayoutVars>
          <dgm:chMax val="5"/>
          <dgm:dir/>
          <dgm:resizeHandles val="exact"/>
        </dgm:presLayoutVars>
      </dgm:prSet>
      <dgm:spPr/>
    </dgm:pt>
    <dgm:pt modelId="{DF1F1136-347F-4BF2-8C0B-C23B4E609C57}" type="pres">
      <dgm:prSet presAssocID="{D0162F70-6797-4FE1-8ABD-E40ED4635F5D}" presName="arrow" presStyleLbl="bgShp" presStyleIdx="0" presStyleCnt="1"/>
      <dgm:spPr>
        <a:solidFill>
          <a:srgbClr val="00B050"/>
        </a:solidFill>
      </dgm:spPr>
    </dgm:pt>
    <dgm:pt modelId="{CC056E79-B46C-4FB5-A703-E2CF54959FD3}" type="pres">
      <dgm:prSet presAssocID="{D0162F70-6797-4FE1-8ABD-E40ED4635F5D}" presName="arrowDiagram3" presStyleCnt="0"/>
      <dgm:spPr/>
    </dgm:pt>
    <dgm:pt modelId="{2239DFF6-080F-494E-B6D2-3E8E19EB9438}" type="pres">
      <dgm:prSet presAssocID="{061BFC16-0195-4B54-9E11-BA7593E7834F}" presName="bullet3a" presStyleLbl="node1" presStyleIdx="0" presStyleCnt="3"/>
      <dgm:spPr>
        <a:solidFill>
          <a:srgbClr val="FF0000"/>
        </a:solidFill>
      </dgm:spPr>
    </dgm:pt>
    <dgm:pt modelId="{F1D86F46-9F0B-4CF4-A641-6BC1FCCA59E3}" type="pres">
      <dgm:prSet presAssocID="{061BFC16-0195-4B54-9E11-BA7593E7834F}" presName="textBox3a" presStyleLbl="revTx" presStyleIdx="0" presStyleCnt="3" custScaleX="174190" custScaleY="87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FA3420-3DBA-4A81-8A33-837197E81C44}" type="pres">
      <dgm:prSet presAssocID="{AC11926A-350F-4D40-A96D-6216E8216B6D}" presName="bullet3b" presStyleLbl="node1" presStyleIdx="1" presStyleCnt="3"/>
      <dgm:spPr>
        <a:solidFill>
          <a:srgbClr val="FFFF00"/>
        </a:solidFill>
        <a:ln>
          <a:solidFill>
            <a:schemeClr val="bg1"/>
          </a:solidFill>
        </a:ln>
      </dgm:spPr>
    </dgm:pt>
    <dgm:pt modelId="{B10F74A1-56E4-4639-8497-2CE218BBDE21}" type="pres">
      <dgm:prSet presAssocID="{AC11926A-350F-4D40-A96D-6216E8216B6D}" presName="textBox3b" presStyleLbl="revTx" presStyleIdx="1" presStyleCnt="3" custScaleX="114265" custLinFactNeighborX="6643" custLinFactNeighborY="1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B71AC-5476-4D31-B60F-910AAFF74ECA}" type="pres">
      <dgm:prSet presAssocID="{D572C6BB-592F-488C-8E1B-24732B7F2FAB}" presName="bullet3c" presStyleLbl="node1" presStyleIdx="2" presStyleCnt="3" custLinFactNeighborX="7105" custLinFactNeighborY="-5502"/>
      <dgm:spPr>
        <a:solidFill>
          <a:srgbClr val="FFC000"/>
        </a:solidFill>
      </dgm:spPr>
    </dgm:pt>
    <dgm:pt modelId="{B783EB32-0D08-4C11-8690-E89E3221E6B2}" type="pres">
      <dgm:prSet presAssocID="{D572C6BB-592F-488C-8E1B-24732B7F2FAB}" presName="textBox3c" presStyleLbl="revTx" presStyleIdx="2" presStyleCnt="3" custScaleX="123897" custScaleY="81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655A68-DDD4-4202-B414-F039570C86CE}" type="presOf" srcId="{061BFC16-0195-4B54-9E11-BA7593E7834F}" destId="{F1D86F46-9F0B-4CF4-A641-6BC1FCCA59E3}" srcOrd="0" destOrd="0" presId="urn:microsoft.com/office/officeart/2005/8/layout/arrow2"/>
    <dgm:cxn modelId="{C0BC3070-D609-47EE-82B3-11C2AB54C5DE}" srcId="{D0162F70-6797-4FE1-8ABD-E40ED4635F5D}" destId="{D572C6BB-592F-488C-8E1B-24732B7F2FAB}" srcOrd="2" destOrd="0" parTransId="{2C787B3F-7C4A-4F86-95AD-E965E7394BB7}" sibTransId="{CE384513-61E8-4CF0-9D5C-E4825E705E37}"/>
    <dgm:cxn modelId="{369F9E1F-2E1E-42B7-AAFC-BEA8D1274902}" type="presOf" srcId="{D0162F70-6797-4FE1-8ABD-E40ED4635F5D}" destId="{4BD87862-44C3-4FC5-A5D1-1EC4C43FA5D1}" srcOrd="0" destOrd="0" presId="urn:microsoft.com/office/officeart/2005/8/layout/arrow2"/>
    <dgm:cxn modelId="{3DBD5FC2-8AF8-4574-940A-074EF691AAB0}" srcId="{D0162F70-6797-4FE1-8ABD-E40ED4635F5D}" destId="{AC11926A-350F-4D40-A96D-6216E8216B6D}" srcOrd="1" destOrd="0" parTransId="{F6951010-3DBC-4985-B3B8-B82089D4B116}" sibTransId="{23D0B27C-128C-4F86-A412-B0009D8090C3}"/>
    <dgm:cxn modelId="{F247DD80-78B8-4322-BE9A-B8336B914519}" type="presOf" srcId="{AC11926A-350F-4D40-A96D-6216E8216B6D}" destId="{B10F74A1-56E4-4639-8497-2CE218BBDE21}" srcOrd="0" destOrd="0" presId="urn:microsoft.com/office/officeart/2005/8/layout/arrow2"/>
    <dgm:cxn modelId="{3461C352-3198-409C-A77E-59B68E7DA902}" type="presOf" srcId="{D572C6BB-592F-488C-8E1B-24732B7F2FAB}" destId="{B783EB32-0D08-4C11-8690-E89E3221E6B2}" srcOrd="0" destOrd="0" presId="urn:microsoft.com/office/officeart/2005/8/layout/arrow2"/>
    <dgm:cxn modelId="{CF7977EE-74A5-4D15-B167-A4B9197324CC}" srcId="{D0162F70-6797-4FE1-8ABD-E40ED4635F5D}" destId="{061BFC16-0195-4B54-9E11-BA7593E7834F}" srcOrd="0" destOrd="0" parTransId="{D676306E-53FB-4792-B359-17F1C72360E3}" sibTransId="{C17A04E1-0F01-4398-835D-0CED7FBA03C6}"/>
    <dgm:cxn modelId="{CE76C75E-DB5D-4E65-AE85-E30683F4E3B6}" type="presParOf" srcId="{4BD87862-44C3-4FC5-A5D1-1EC4C43FA5D1}" destId="{DF1F1136-347F-4BF2-8C0B-C23B4E609C57}" srcOrd="0" destOrd="0" presId="urn:microsoft.com/office/officeart/2005/8/layout/arrow2"/>
    <dgm:cxn modelId="{0FF01CD6-38D0-4944-833F-9F037119F88C}" type="presParOf" srcId="{4BD87862-44C3-4FC5-A5D1-1EC4C43FA5D1}" destId="{CC056E79-B46C-4FB5-A703-E2CF54959FD3}" srcOrd="1" destOrd="0" presId="urn:microsoft.com/office/officeart/2005/8/layout/arrow2"/>
    <dgm:cxn modelId="{E2A588D3-FD3F-44DB-8A25-CA1FE8E56439}" type="presParOf" srcId="{CC056E79-B46C-4FB5-A703-E2CF54959FD3}" destId="{2239DFF6-080F-494E-B6D2-3E8E19EB9438}" srcOrd="0" destOrd="0" presId="urn:microsoft.com/office/officeart/2005/8/layout/arrow2"/>
    <dgm:cxn modelId="{15FF5316-0946-497F-BCAA-7D7866862E70}" type="presParOf" srcId="{CC056E79-B46C-4FB5-A703-E2CF54959FD3}" destId="{F1D86F46-9F0B-4CF4-A641-6BC1FCCA59E3}" srcOrd="1" destOrd="0" presId="urn:microsoft.com/office/officeart/2005/8/layout/arrow2"/>
    <dgm:cxn modelId="{0A805A65-1C24-4C84-86FA-6000657595D2}" type="presParOf" srcId="{CC056E79-B46C-4FB5-A703-E2CF54959FD3}" destId="{8DFA3420-3DBA-4A81-8A33-837197E81C44}" srcOrd="2" destOrd="0" presId="urn:microsoft.com/office/officeart/2005/8/layout/arrow2"/>
    <dgm:cxn modelId="{C2AF3DD1-A181-4147-9171-49B3C840648E}" type="presParOf" srcId="{CC056E79-B46C-4FB5-A703-E2CF54959FD3}" destId="{B10F74A1-56E4-4639-8497-2CE218BBDE21}" srcOrd="3" destOrd="0" presId="urn:microsoft.com/office/officeart/2005/8/layout/arrow2"/>
    <dgm:cxn modelId="{1957728A-0847-459D-8425-F275B2A26649}" type="presParOf" srcId="{CC056E79-B46C-4FB5-A703-E2CF54959FD3}" destId="{444B71AC-5476-4D31-B60F-910AAFF74ECA}" srcOrd="4" destOrd="0" presId="urn:microsoft.com/office/officeart/2005/8/layout/arrow2"/>
    <dgm:cxn modelId="{CFAA823C-C2C1-4769-90D8-B58BA846E5E7}" type="presParOf" srcId="{CC056E79-B46C-4FB5-A703-E2CF54959FD3}" destId="{B783EB32-0D08-4C11-8690-E89E3221E6B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24E92A-BC81-4A35-9A30-597CD1DB3CD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F54A96-EF73-4A0E-A7CC-FFB414253090}">
      <dgm:prSet phldrT="[Текст]" custT="1"/>
      <dgm:spPr/>
      <dgm:t>
        <a:bodyPr/>
        <a:lstStyle/>
        <a:p>
          <a:r>
            <a:rPr lang="ru-RU" sz="1600" dirty="0" smtClean="0"/>
            <a:t>Профессиональная квалификация педагогов и специалистов</a:t>
          </a:r>
          <a:endParaRPr lang="ru-RU" sz="1600" dirty="0"/>
        </a:p>
      </dgm:t>
    </dgm:pt>
    <dgm:pt modelId="{1C7F7DAB-1D48-4E9F-B457-69A70309AC41}" type="parTrans" cxnId="{10BD69DF-3773-48AC-9FEC-DE3D8069A8E7}">
      <dgm:prSet/>
      <dgm:spPr/>
      <dgm:t>
        <a:bodyPr/>
        <a:lstStyle/>
        <a:p>
          <a:endParaRPr lang="ru-RU"/>
        </a:p>
      </dgm:t>
    </dgm:pt>
    <dgm:pt modelId="{8988CEB5-7F9E-43F1-AE33-0D65E49F8040}" type="sibTrans" cxnId="{10BD69DF-3773-48AC-9FEC-DE3D8069A8E7}">
      <dgm:prSet/>
      <dgm:spPr/>
      <dgm:t>
        <a:bodyPr/>
        <a:lstStyle/>
        <a:p>
          <a:endParaRPr lang="ru-RU"/>
        </a:p>
      </dgm:t>
    </dgm:pt>
    <dgm:pt modelId="{12507F31-7D08-4156-BFED-540DB296B589}">
      <dgm:prSet phldrT="[Текст]" custT="1"/>
      <dgm:spPr/>
      <dgm:t>
        <a:bodyPr/>
        <a:lstStyle/>
        <a:p>
          <a:r>
            <a:rPr lang="ru-RU" sz="1600" dirty="0" smtClean="0"/>
            <a:t>Организация предметно – развивающей среды образовательного процесса</a:t>
          </a:r>
          <a:endParaRPr lang="ru-RU" sz="1600" dirty="0"/>
        </a:p>
      </dgm:t>
    </dgm:pt>
    <dgm:pt modelId="{9E0AD6E6-C3D9-4D5C-A5AA-71686032DD57}" type="parTrans" cxnId="{C59C2686-3C6D-4AB8-ADA4-7A8A191B14DB}">
      <dgm:prSet/>
      <dgm:spPr/>
      <dgm:t>
        <a:bodyPr/>
        <a:lstStyle/>
        <a:p>
          <a:endParaRPr lang="ru-RU"/>
        </a:p>
      </dgm:t>
    </dgm:pt>
    <dgm:pt modelId="{0399226D-9EE9-4445-A014-BBF7C2A135CE}" type="sibTrans" cxnId="{C59C2686-3C6D-4AB8-ADA4-7A8A191B14DB}">
      <dgm:prSet/>
      <dgm:spPr/>
      <dgm:t>
        <a:bodyPr/>
        <a:lstStyle/>
        <a:p>
          <a:endParaRPr lang="ru-RU"/>
        </a:p>
      </dgm:t>
    </dgm:pt>
    <dgm:pt modelId="{407A8894-EE6A-4509-AC92-AA3339F10943}">
      <dgm:prSet phldrT="[Текст]" custT="1"/>
      <dgm:spPr/>
      <dgm:t>
        <a:bodyPr/>
        <a:lstStyle/>
        <a:p>
          <a:r>
            <a:rPr lang="ru-RU" sz="1600" dirty="0" smtClean="0"/>
            <a:t>Организация отношений между участниками (администрация, педагоги, специалисты, дети и родители)</a:t>
          </a:r>
          <a:endParaRPr lang="ru-RU" sz="1600" dirty="0"/>
        </a:p>
      </dgm:t>
    </dgm:pt>
    <dgm:pt modelId="{E5D1B714-5AD3-4AEB-8A3F-269A17E5C1CE}" type="parTrans" cxnId="{EDE677FB-32FC-4D81-AE02-CA6B93B6290B}">
      <dgm:prSet/>
      <dgm:spPr/>
      <dgm:t>
        <a:bodyPr/>
        <a:lstStyle/>
        <a:p>
          <a:endParaRPr lang="ru-RU"/>
        </a:p>
      </dgm:t>
    </dgm:pt>
    <dgm:pt modelId="{777F3D87-0011-4B9D-8266-F3D5352766BF}" type="sibTrans" cxnId="{EDE677FB-32FC-4D81-AE02-CA6B93B6290B}">
      <dgm:prSet/>
      <dgm:spPr/>
      <dgm:t>
        <a:bodyPr/>
        <a:lstStyle/>
        <a:p>
          <a:endParaRPr lang="ru-RU"/>
        </a:p>
      </dgm:t>
    </dgm:pt>
    <dgm:pt modelId="{18F5A1BE-74F8-46B2-A9C0-03C35F1A7384}">
      <dgm:prSet phldrT="[Текст]" custT="1"/>
      <dgm:spPr/>
      <dgm:t>
        <a:bodyPr/>
        <a:lstStyle/>
        <a:p>
          <a:r>
            <a:rPr lang="ru-RU" sz="1600" dirty="0" smtClean="0"/>
            <a:t> индивидуальный образовательный маршрут</a:t>
          </a:r>
          <a:endParaRPr lang="ru-RU" sz="1600" dirty="0"/>
        </a:p>
      </dgm:t>
    </dgm:pt>
    <dgm:pt modelId="{6245BDE9-4A61-4C13-9403-013372A3291C}" type="parTrans" cxnId="{F86E875A-F3EA-4430-AE47-6FC330AA9DC5}">
      <dgm:prSet/>
      <dgm:spPr/>
      <dgm:t>
        <a:bodyPr/>
        <a:lstStyle/>
        <a:p>
          <a:endParaRPr lang="ru-RU"/>
        </a:p>
      </dgm:t>
    </dgm:pt>
    <dgm:pt modelId="{CF3631EB-1F7A-4DD0-9740-D9FC9EB0DF27}" type="sibTrans" cxnId="{F86E875A-F3EA-4430-AE47-6FC330AA9DC5}">
      <dgm:prSet/>
      <dgm:spPr/>
      <dgm:t>
        <a:bodyPr/>
        <a:lstStyle/>
        <a:p>
          <a:endParaRPr lang="ru-RU"/>
        </a:p>
      </dgm:t>
    </dgm:pt>
    <dgm:pt modelId="{D9EE962E-1235-4BC0-AA57-AC606274C3F7}" type="pres">
      <dgm:prSet presAssocID="{A224E92A-BC81-4A35-9A30-597CD1DB3CD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C262E6-8029-481E-B0DB-06F8E6C87140}" type="pres">
      <dgm:prSet presAssocID="{F0F54A96-EF73-4A0E-A7CC-FFB414253090}" presName="parentLin" presStyleCnt="0"/>
      <dgm:spPr/>
    </dgm:pt>
    <dgm:pt modelId="{0B1B8807-1B04-4C75-A5E7-8DCF58BE8DE9}" type="pres">
      <dgm:prSet presAssocID="{F0F54A96-EF73-4A0E-A7CC-FFB41425309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FE250B1-4D30-4316-AC3C-802B76978B59}" type="pres">
      <dgm:prSet presAssocID="{F0F54A96-EF73-4A0E-A7CC-FFB414253090}" presName="parentText" presStyleLbl="node1" presStyleIdx="0" presStyleCnt="4" custScaleY="1054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C212F6-D9D1-4D72-B55D-9838E0C79E3B}" type="pres">
      <dgm:prSet presAssocID="{F0F54A96-EF73-4A0E-A7CC-FFB414253090}" presName="negativeSpace" presStyleCnt="0"/>
      <dgm:spPr/>
    </dgm:pt>
    <dgm:pt modelId="{0AFB24FB-EDAA-419A-8691-7ED7C382BEBC}" type="pres">
      <dgm:prSet presAssocID="{F0F54A96-EF73-4A0E-A7CC-FFB414253090}" presName="childText" presStyleLbl="conFgAcc1" presStyleIdx="0" presStyleCnt="4">
        <dgm:presLayoutVars>
          <dgm:bulletEnabled val="1"/>
        </dgm:presLayoutVars>
      </dgm:prSet>
      <dgm:spPr/>
    </dgm:pt>
    <dgm:pt modelId="{50C9088E-78DB-4523-85E2-1AF9635DAC06}" type="pres">
      <dgm:prSet presAssocID="{8988CEB5-7F9E-43F1-AE33-0D65E49F8040}" presName="spaceBetweenRectangles" presStyleCnt="0"/>
      <dgm:spPr/>
    </dgm:pt>
    <dgm:pt modelId="{94800777-A51D-4480-802A-E2E52C68FF37}" type="pres">
      <dgm:prSet presAssocID="{12507F31-7D08-4156-BFED-540DB296B589}" presName="parentLin" presStyleCnt="0"/>
      <dgm:spPr/>
    </dgm:pt>
    <dgm:pt modelId="{7431236C-2E5A-49DF-87F2-6C49C6239F0A}" type="pres">
      <dgm:prSet presAssocID="{12507F31-7D08-4156-BFED-540DB296B58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FAD5312-E9EA-4AD3-A04C-134FABC1E458}" type="pres">
      <dgm:prSet presAssocID="{12507F31-7D08-4156-BFED-540DB296B58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85888-D589-425F-9C61-FDA0C63F1A66}" type="pres">
      <dgm:prSet presAssocID="{12507F31-7D08-4156-BFED-540DB296B589}" presName="negativeSpace" presStyleCnt="0"/>
      <dgm:spPr/>
    </dgm:pt>
    <dgm:pt modelId="{7673D46E-8A22-412E-A4E2-BD4C8A1E87D2}" type="pres">
      <dgm:prSet presAssocID="{12507F31-7D08-4156-BFED-540DB296B589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8F84AB-3B7E-41FA-9DB4-76B6106E6106}" type="pres">
      <dgm:prSet presAssocID="{0399226D-9EE9-4445-A014-BBF7C2A135CE}" presName="spaceBetweenRectangles" presStyleCnt="0"/>
      <dgm:spPr/>
    </dgm:pt>
    <dgm:pt modelId="{41C1F7CA-914E-4382-A6EF-39CB9AF4B8B3}" type="pres">
      <dgm:prSet presAssocID="{407A8894-EE6A-4509-AC92-AA3339F10943}" presName="parentLin" presStyleCnt="0"/>
      <dgm:spPr/>
    </dgm:pt>
    <dgm:pt modelId="{5D809ED6-9501-4E7F-AB4F-E53F9DEC8EFE}" type="pres">
      <dgm:prSet presAssocID="{407A8894-EE6A-4509-AC92-AA3339F10943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6F9DB8F-0FC1-48CF-BC79-BEC1AC502ADA}" type="pres">
      <dgm:prSet presAssocID="{407A8894-EE6A-4509-AC92-AA3339F1094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12339-9721-4109-BA22-AA856010D4F2}" type="pres">
      <dgm:prSet presAssocID="{407A8894-EE6A-4509-AC92-AA3339F10943}" presName="negativeSpace" presStyleCnt="0"/>
      <dgm:spPr/>
    </dgm:pt>
    <dgm:pt modelId="{23ACC72A-0142-4D1E-8C38-3AE5038AD4C5}" type="pres">
      <dgm:prSet presAssocID="{407A8894-EE6A-4509-AC92-AA3339F10943}" presName="childText" presStyleLbl="conFgAcc1" presStyleIdx="2" presStyleCnt="4">
        <dgm:presLayoutVars>
          <dgm:bulletEnabled val="1"/>
        </dgm:presLayoutVars>
      </dgm:prSet>
      <dgm:spPr/>
    </dgm:pt>
    <dgm:pt modelId="{9A759856-9650-4FBF-BE4F-BA6C42E07D8D}" type="pres">
      <dgm:prSet presAssocID="{777F3D87-0011-4B9D-8266-F3D5352766BF}" presName="spaceBetweenRectangles" presStyleCnt="0"/>
      <dgm:spPr/>
    </dgm:pt>
    <dgm:pt modelId="{B03CECA0-FD54-4C63-AC35-04AF30D4F127}" type="pres">
      <dgm:prSet presAssocID="{18F5A1BE-74F8-46B2-A9C0-03C35F1A7384}" presName="parentLin" presStyleCnt="0"/>
      <dgm:spPr/>
    </dgm:pt>
    <dgm:pt modelId="{F1C5C09D-0118-4DC3-AA40-CDE6E57A083A}" type="pres">
      <dgm:prSet presAssocID="{18F5A1BE-74F8-46B2-A9C0-03C35F1A7384}" presName="parentLeftMargin" presStyleLbl="node1" presStyleIdx="2" presStyleCnt="4" custScaleY="105453"/>
      <dgm:spPr/>
      <dgm:t>
        <a:bodyPr/>
        <a:lstStyle/>
        <a:p>
          <a:endParaRPr lang="ru-RU"/>
        </a:p>
      </dgm:t>
    </dgm:pt>
    <dgm:pt modelId="{3ED3D72C-C605-44BC-AE10-EAA0C91B0CA7}" type="pres">
      <dgm:prSet presAssocID="{18F5A1BE-74F8-46B2-A9C0-03C35F1A7384}" presName="parentText" presStyleLbl="node1" presStyleIdx="3" presStyleCnt="4" custScaleY="81504" custLinFactNeighborX="2041" custLinFactNeighborY="29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8D735-F701-4E03-BA8D-30E482763FC7}" type="pres">
      <dgm:prSet presAssocID="{18F5A1BE-74F8-46B2-A9C0-03C35F1A7384}" presName="negativeSpace" presStyleCnt="0"/>
      <dgm:spPr/>
    </dgm:pt>
    <dgm:pt modelId="{5E3B0C05-17C6-4647-8AEA-52D274768349}" type="pres">
      <dgm:prSet presAssocID="{18F5A1BE-74F8-46B2-A9C0-03C35F1A738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ED47105-F6DC-425A-A33A-E74C289F11B9}" type="presOf" srcId="{12507F31-7D08-4156-BFED-540DB296B589}" destId="{7FAD5312-E9EA-4AD3-A04C-134FABC1E458}" srcOrd="1" destOrd="0" presId="urn:microsoft.com/office/officeart/2005/8/layout/list1"/>
    <dgm:cxn modelId="{C59C2686-3C6D-4AB8-ADA4-7A8A191B14DB}" srcId="{A224E92A-BC81-4A35-9A30-597CD1DB3CD7}" destId="{12507F31-7D08-4156-BFED-540DB296B589}" srcOrd="1" destOrd="0" parTransId="{9E0AD6E6-C3D9-4D5C-A5AA-71686032DD57}" sibTransId="{0399226D-9EE9-4445-A014-BBF7C2A135CE}"/>
    <dgm:cxn modelId="{ABE59A28-6D17-4FEA-AB6F-5C52A538B996}" type="presOf" srcId="{F0F54A96-EF73-4A0E-A7CC-FFB414253090}" destId="{0B1B8807-1B04-4C75-A5E7-8DCF58BE8DE9}" srcOrd="0" destOrd="0" presId="urn:microsoft.com/office/officeart/2005/8/layout/list1"/>
    <dgm:cxn modelId="{C74B2609-11EA-4FFB-AB92-5BBB55A42DBF}" type="presOf" srcId="{18F5A1BE-74F8-46B2-A9C0-03C35F1A7384}" destId="{3ED3D72C-C605-44BC-AE10-EAA0C91B0CA7}" srcOrd="1" destOrd="0" presId="urn:microsoft.com/office/officeart/2005/8/layout/list1"/>
    <dgm:cxn modelId="{EDC0B0CF-3A78-4CFF-ADB7-38C4F0820A54}" type="presOf" srcId="{12507F31-7D08-4156-BFED-540DB296B589}" destId="{7431236C-2E5A-49DF-87F2-6C49C6239F0A}" srcOrd="0" destOrd="0" presId="urn:microsoft.com/office/officeart/2005/8/layout/list1"/>
    <dgm:cxn modelId="{CF981AD7-10F6-4BFE-A027-C4AEF07C45FF}" type="presOf" srcId="{A224E92A-BC81-4A35-9A30-597CD1DB3CD7}" destId="{D9EE962E-1235-4BC0-AA57-AC606274C3F7}" srcOrd="0" destOrd="0" presId="urn:microsoft.com/office/officeart/2005/8/layout/list1"/>
    <dgm:cxn modelId="{EDE677FB-32FC-4D81-AE02-CA6B93B6290B}" srcId="{A224E92A-BC81-4A35-9A30-597CD1DB3CD7}" destId="{407A8894-EE6A-4509-AC92-AA3339F10943}" srcOrd="2" destOrd="0" parTransId="{E5D1B714-5AD3-4AEB-8A3F-269A17E5C1CE}" sibTransId="{777F3D87-0011-4B9D-8266-F3D5352766BF}"/>
    <dgm:cxn modelId="{446751C1-ECA8-44A3-AAE6-394DCDA4CAE1}" type="presOf" srcId="{18F5A1BE-74F8-46B2-A9C0-03C35F1A7384}" destId="{F1C5C09D-0118-4DC3-AA40-CDE6E57A083A}" srcOrd="0" destOrd="0" presId="urn:microsoft.com/office/officeart/2005/8/layout/list1"/>
    <dgm:cxn modelId="{4B8248FE-B18C-4188-8582-C750928B3BC3}" type="presOf" srcId="{407A8894-EE6A-4509-AC92-AA3339F10943}" destId="{26F9DB8F-0FC1-48CF-BC79-BEC1AC502ADA}" srcOrd="1" destOrd="0" presId="urn:microsoft.com/office/officeart/2005/8/layout/list1"/>
    <dgm:cxn modelId="{E8B16C3F-F6DE-48AE-AB4B-31B213FA2699}" type="presOf" srcId="{407A8894-EE6A-4509-AC92-AA3339F10943}" destId="{5D809ED6-9501-4E7F-AB4F-E53F9DEC8EFE}" srcOrd="0" destOrd="0" presId="urn:microsoft.com/office/officeart/2005/8/layout/list1"/>
    <dgm:cxn modelId="{F0F95666-B3A8-474C-B9AE-0DDBD081F431}" type="presOf" srcId="{F0F54A96-EF73-4A0E-A7CC-FFB414253090}" destId="{EFE250B1-4D30-4316-AC3C-802B76978B59}" srcOrd="1" destOrd="0" presId="urn:microsoft.com/office/officeart/2005/8/layout/list1"/>
    <dgm:cxn modelId="{10BD69DF-3773-48AC-9FEC-DE3D8069A8E7}" srcId="{A224E92A-BC81-4A35-9A30-597CD1DB3CD7}" destId="{F0F54A96-EF73-4A0E-A7CC-FFB414253090}" srcOrd="0" destOrd="0" parTransId="{1C7F7DAB-1D48-4E9F-B457-69A70309AC41}" sibTransId="{8988CEB5-7F9E-43F1-AE33-0D65E49F8040}"/>
    <dgm:cxn modelId="{F86E875A-F3EA-4430-AE47-6FC330AA9DC5}" srcId="{A224E92A-BC81-4A35-9A30-597CD1DB3CD7}" destId="{18F5A1BE-74F8-46B2-A9C0-03C35F1A7384}" srcOrd="3" destOrd="0" parTransId="{6245BDE9-4A61-4C13-9403-013372A3291C}" sibTransId="{CF3631EB-1F7A-4DD0-9740-D9FC9EB0DF27}"/>
    <dgm:cxn modelId="{E1E481BC-4037-4542-B768-C3648E3BAFBB}" type="presParOf" srcId="{D9EE962E-1235-4BC0-AA57-AC606274C3F7}" destId="{80C262E6-8029-481E-B0DB-06F8E6C87140}" srcOrd="0" destOrd="0" presId="urn:microsoft.com/office/officeart/2005/8/layout/list1"/>
    <dgm:cxn modelId="{78E63ED3-2356-4094-BBFE-F308A3A4EF8A}" type="presParOf" srcId="{80C262E6-8029-481E-B0DB-06F8E6C87140}" destId="{0B1B8807-1B04-4C75-A5E7-8DCF58BE8DE9}" srcOrd="0" destOrd="0" presId="urn:microsoft.com/office/officeart/2005/8/layout/list1"/>
    <dgm:cxn modelId="{A50AB2B8-795F-49AA-B368-4377CFB5E9CC}" type="presParOf" srcId="{80C262E6-8029-481E-B0DB-06F8E6C87140}" destId="{EFE250B1-4D30-4316-AC3C-802B76978B59}" srcOrd="1" destOrd="0" presId="urn:microsoft.com/office/officeart/2005/8/layout/list1"/>
    <dgm:cxn modelId="{E64BEE35-5673-4528-B42C-BA5CDFD922DD}" type="presParOf" srcId="{D9EE962E-1235-4BC0-AA57-AC606274C3F7}" destId="{C9C212F6-D9D1-4D72-B55D-9838E0C79E3B}" srcOrd="1" destOrd="0" presId="urn:microsoft.com/office/officeart/2005/8/layout/list1"/>
    <dgm:cxn modelId="{B38C7D1A-6A94-4CFE-AD2A-8DD892ACBDD9}" type="presParOf" srcId="{D9EE962E-1235-4BC0-AA57-AC606274C3F7}" destId="{0AFB24FB-EDAA-419A-8691-7ED7C382BEBC}" srcOrd="2" destOrd="0" presId="urn:microsoft.com/office/officeart/2005/8/layout/list1"/>
    <dgm:cxn modelId="{E0F77E3F-6902-4627-A9CF-81FAE8E8E615}" type="presParOf" srcId="{D9EE962E-1235-4BC0-AA57-AC606274C3F7}" destId="{50C9088E-78DB-4523-85E2-1AF9635DAC06}" srcOrd="3" destOrd="0" presId="urn:microsoft.com/office/officeart/2005/8/layout/list1"/>
    <dgm:cxn modelId="{2480E68D-EBAC-43A7-B333-EE2E1D93C73D}" type="presParOf" srcId="{D9EE962E-1235-4BC0-AA57-AC606274C3F7}" destId="{94800777-A51D-4480-802A-E2E52C68FF37}" srcOrd="4" destOrd="0" presId="urn:microsoft.com/office/officeart/2005/8/layout/list1"/>
    <dgm:cxn modelId="{718A4C8A-4222-4644-B1E6-AD0449930CA9}" type="presParOf" srcId="{94800777-A51D-4480-802A-E2E52C68FF37}" destId="{7431236C-2E5A-49DF-87F2-6C49C6239F0A}" srcOrd="0" destOrd="0" presId="urn:microsoft.com/office/officeart/2005/8/layout/list1"/>
    <dgm:cxn modelId="{E706B878-9872-4AD4-B3CA-10A5A8657643}" type="presParOf" srcId="{94800777-A51D-4480-802A-E2E52C68FF37}" destId="{7FAD5312-E9EA-4AD3-A04C-134FABC1E458}" srcOrd="1" destOrd="0" presId="urn:microsoft.com/office/officeart/2005/8/layout/list1"/>
    <dgm:cxn modelId="{C967E93B-9A87-430D-BF66-F376524E7C2D}" type="presParOf" srcId="{D9EE962E-1235-4BC0-AA57-AC606274C3F7}" destId="{3F185888-D589-425F-9C61-FDA0C63F1A66}" srcOrd="5" destOrd="0" presId="urn:microsoft.com/office/officeart/2005/8/layout/list1"/>
    <dgm:cxn modelId="{1467937E-82E5-46FD-8CF7-EFB834551F67}" type="presParOf" srcId="{D9EE962E-1235-4BC0-AA57-AC606274C3F7}" destId="{7673D46E-8A22-412E-A4E2-BD4C8A1E87D2}" srcOrd="6" destOrd="0" presId="urn:microsoft.com/office/officeart/2005/8/layout/list1"/>
    <dgm:cxn modelId="{0DB2960A-C982-49D8-AF72-B1237D40256A}" type="presParOf" srcId="{D9EE962E-1235-4BC0-AA57-AC606274C3F7}" destId="{078F84AB-3B7E-41FA-9DB4-76B6106E6106}" srcOrd="7" destOrd="0" presId="urn:microsoft.com/office/officeart/2005/8/layout/list1"/>
    <dgm:cxn modelId="{40EFFB71-0C30-4974-9719-CFDC9782DCA3}" type="presParOf" srcId="{D9EE962E-1235-4BC0-AA57-AC606274C3F7}" destId="{41C1F7CA-914E-4382-A6EF-39CB9AF4B8B3}" srcOrd="8" destOrd="0" presId="urn:microsoft.com/office/officeart/2005/8/layout/list1"/>
    <dgm:cxn modelId="{29C68A1E-397A-4E50-8451-E2F0C7CC19DC}" type="presParOf" srcId="{41C1F7CA-914E-4382-A6EF-39CB9AF4B8B3}" destId="{5D809ED6-9501-4E7F-AB4F-E53F9DEC8EFE}" srcOrd="0" destOrd="0" presId="urn:microsoft.com/office/officeart/2005/8/layout/list1"/>
    <dgm:cxn modelId="{C6192B11-AE6B-4348-BB48-B14700E29569}" type="presParOf" srcId="{41C1F7CA-914E-4382-A6EF-39CB9AF4B8B3}" destId="{26F9DB8F-0FC1-48CF-BC79-BEC1AC502ADA}" srcOrd="1" destOrd="0" presId="urn:microsoft.com/office/officeart/2005/8/layout/list1"/>
    <dgm:cxn modelId="{4FC8C0A4-B6FD-4CB2-AC49-3457DDAE232B}" type="presParOf" srcId="{D9EE962E-1235-4BC0-AA57-AC606274C3F7}" destId="{89312339-9721-4109-BA22-AA856010D4F2}" srcOrd="9" destOrd="0" presId="urn:microsoft.com/office/officeart/2005/8/layout/list1"/>
    <dgm:cxn modelId="{951CFD40-2C94-4F4C-86E2-6AA4344DE80B}" type="presParOf" srcId="{D9EE962E-1235-4BC0-AA57-AC606274C3F7}" destId="{23ACC72A-0142-4D1E-8C38-3AE5038AD4C5}" srcOrd="10" destOrd="0" presId="urn:microsoft.com/office/officeart/2005/8/layout/list1"/>
    <dgm:cxn modelId="{E3902327-5DC5-4B3B-BB51-EF24B4579621}" type="presParOf" srcId="{D9EE962E-1235-4BC0-AA57-AC606274C3F7}" destId="{9A759856-9650-4FBF-BE4F-BA6C42E07D8D}" srcOrd="11" destOrd="0" presId="urn:microsoft.com/office/officeart/2005/8/layout/list1"/>
    <dgm:cxn modelId="{236E435C-6954-45DC-B29D-645DAB0ACEF6}" type="presParOf" srcId="{D9EE962E-1235-4BC0-AA57-AC606274C3F7}" destId="{B03CECA0-FD54-4C63-AC35-04AF30D4F127}" srcOrd="12" destOrd="0" presId="urn:microsoft.com/office/officeart/2005/8/layout/list1"/>
    <dgm:cxn modelId="{A81AEEB8-4F7D-41F2-BBF3-20340D36E81F}" type="presParOf" srcId="{B03CECA0-FD54-4C63-AC35-04AF30D4F127}" destId="{F1C5C09D-0118-4DC3-AA40-CDE6E57A083A}" srcOrd="0" destOrd="0" presId="urn:microsoft.com/office/officeart/2005/8/layout/list1"/>
    <dgm:cxn modelId="{930F7AF3-197F-46DA-A7C1-472A95566798}" type="presParOf" srcId="{B03CECA0-FD54-4C63-AC35-04AF30D4F127}" destId="{3ED3D72C-C605-44BC-AE10-EAA0C91B0CA7}" srcOrd="1" destOrd="0" presId="urn:microsoft.com/office/officeart/2005/8/layout/list1"/>
    <dgm:cxn modelId="{6943BB6B-55A2-488F-ADB5-0050056A85DD}" type="presParOf" srcId="{D9EE962E-1235-4BC0-AA57-AC606274C3F7}" destId="{0F38D735-F701-4E03-BA8D-30E482763FC7}" srcOrd="13" destOrd="0" presId="urn:microsoft.com/office/officeart/2005/8/layout/list1"/>
    <dgm:cxn modelId="{5264E969-4FC6-4E4D-BE56-C5C70538B25D}" type="presParOf" srcId="{D9EE962E-1235-4BC0-AA57-AC606274C3F7}" destId="{5E3B0C05-17C6-4647-8AEA-52D27476834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F1136-347F-4BF2-8C0B-C23B4E609C57}">
      <dsp:nvSpPr>
        <dsp:cNvPr id="0" name=""/>
        <dsp:cNvSpPr/>
      </dsp:nvSpPr>
      <dsp:spPr>
        <a:xfrm>
          <a:off x="0" y="103187"/>
          <a:ext cx="7467600" cy="4667249"/>
        </a:xfrm>
        <a:prstGeom prst="swooshArrow">
          <a:avLst>
            <a:gd name="adj1" fmla="val 25000"/>
            <a:gd name="adj2" fmla="val 25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39DFF6-080F-494E-B6D2-3E8E19EB9438}">
      <dsp:nvSpPr>
        <dsp:cNvPr id="0" name=""/>
        <dsp:cNvSpPr/>
      </dsp:nvSpPr>
      <dsp:spPr>
        <a:xfrm>
          <a:off x="948385" y="3324523"/>
          <a:ext cx="194157" cy="194157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86F46-9F0B-4CF4-A641-6BC1FCCA59E3}">
      <dsp:nvSpPr>
        <dsp:cNvPr id="0" name=""/>
        <dsp:cNvSpPr/>
      </dsp:nvSpPr>
      <dsp:spPr>
        <a:xfrm>
          <a:off x="400029" y="3505715"/>
          <a:ext cx="3030820" cy="1180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80" tIns="0" rIns="0" bIns="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Принятие ребёнка семьёй, принадлежность к детскому коллективу</a:t>
          </a:r>
          <a:endParaRPr lang="ru-RU" sz="1800" b="1" kern="1200" dirty="0"/>
        </a:p>
      </dsp:txBody>
      <dsp:txXfrm>
        <a:off x="400029" y="3505715"/>
        <a:ext cx="3030820" cy="1180608"/>
      </dsp:txXfrm>
    </dsp:sp>
    <dsp:sp modelId="{8DFA3420-3DBA-4A81-8A33-837197E81C44}">
      <dsp:nvSpPr>
        <dsp:cNvPr id="0" name=""/>
        <dsp:cNvSpPr/>
      </dsp:nvSpPr>
      <dsp:spPr>
        <a:xfrm>
          <a:off x="2662199" y="2055964"/>
          <a:ext cx="350977" cy="35097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F74A1-56E4-4639-8497-2CE218BBDE21}">
      <dsp:nvSpPr>
        <dsp:cNvPr id="0" name=""/>
        <dsp:cNvSpPr/>
      </dsp:nvSpPr>
      <dsp:spPr>
        <a:xfrm>
          <a:off x="2828915" y="2257427"/>
          <a:ext cx="2047884" cy="2538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97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Средство эффективной социализации, позволяющее усвоить знания и  нормы жизни в обществе</a:t>
          </a:r>
          <a:endParaRPr lang="ru-RU" sz="1800" b="1" kern="1200" dirty="0"/>
        </a:p>
      </dsp:txBody>
      <dsp:txXfrm>
        <a:off x="2828915" y="2257427"/>
        <a:ext cx="2047884" cy="2538984"/>
      </dsp:txXfrm>
    </dsp:sp>
    <dsp:sp modelId="{444B71AC-5476-4D31-B60F-910AAFF74ECA}">
      <dsp:nvSpPr>
        <dsp:cNvPr id="0" name=""/>
        <dsp:cNvSpPr/>
      </dsp:nvSpPr>
      <dsp:spPr>
        <a:xfrm>
          <a:off x="4757744" y="1257295"/>
          <a:ext cx="485394" cy="485394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3EB32-0D08-4C11-8690-E89E3221E6B2}">
      <dsp:nvSpPr>
        <dsp:cNvPr id="0" name=""/>
        <dsp:cNvSpPr/>
      </dsp:nvSpPr>
      <dsp:spPr>
        <a:xfrm>
          <a:off x="4751810" y="1828804"/>
          <a:ext cx="2220511" cy="2639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20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Включение в социальную жизнь как полноправного члена общества и поиск путей самореализации с учётом возможностей</a:t>
          </a:r>
          <a:endParaRPr lang="ru-RU" sz="1800" b="1" kern="1200" dirty="0"/>
        </a:p>
      </dsp:txBody>
      <dsp:txXfrm>
        <a:off x="4751810" y="1828804"/>
        <a:ext cx="2220511" cy="26395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B24FB-EDAA-419A-8691-7ED7C382BEBC}">
      <dsp:nvSpPr>
        <dsp:cNvPr id="0" name=""/>
        <dsp:cNvSpPr/>
      </dsp:nvSpPr>
      <dsp:spPr>
        <a:xfrm>
          <a:off x="0" y="404506"/>
          <a:ext cx="700092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250B1-4D30-4316-AC3C-802B76978B59}">
      <dsp:nvSpPr>
        <dsp:cNvPr id="0" name=""/>
        <dsp:cNvSpPr/>
      </dsp:nvSpPr>
      <dsp:spPr>
        <a:xfrm>
          <a:off x="350046" y="28002"/>
          <a:ext cx="4900646" cy="7159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233" tIns="0" rIns="18523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Профессиональная квалификация педагогов и специалистов</a:t>
          </a:r>
          <a:endParaRPr lang="ru-RU" sz="1600" kern="1200" dirty="0"/>
        </a:p>
      </dsp:txBody>
      <dsp:txXfrm>
        <a:off x="384997" y="62953"/>
        <a:ext cx="4830744" cy="646081"/>
      </dsp:txXfrm>
    </dsp:sp>
    <dsp:sp modelId="{7673D46E-8A22-412E-A4E2-BD4C8A1E87D2}">
      <dsp:nvSpPr>
        <dsp:cNvPr id="0" name=""/>
        <dsp:cNvSpPr/>
      </dsp:nvSpPr>
      <dsp:spPr>
        <a:xfrm>
          <a:off x="0" y="1447786"/>
          <a:ext cx="700092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AD5312-E9EA-4AD3-A04C-134FABC1E458}">
      <dsp:nvSpPr>
        <dsp:cNvPr id="0" name=""/>
        <dsp:cNvSpPr/>
      </dsp:nvSpPr>
      <dsp:spPr>
        <a:xfrm>
          <a:off x="350046" y="1108306"/>
          <a:ext cx="4900646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233" tIns="0" rIns="18523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Организация предметно – развивающей среды образовательного процесса</a:t>
          </a:r>
          <a:endParaRPr lang="ru-RU" sz="1600" kern="1200" dirty="0"/>
        </a:p>
      </dsp:txBody>
      <dsp:txXfrm>
        <a:off x="383190" y="1141450"/>
        <a:ext cx="4834358" cy="612672"/>
      </dsp:txXfrm>
    </dsp:sp>
    <dsp:sp modelId="{23ACC72A-0142-4D1E-8C38-3AE5038AD4C5}">
      <dsp:nvSpPr>
        <dsp:cNvPr id="0" name=""/>
        <dsp:cNvSpPr/>
      </dsp:nvSpPr>
      <dsp:spPr>
        <a:xfrm>
          <a:off x="0" y="2491066"/>
          <a:ext cx="700092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9DB8F-0FC1-48CF-BC79-BEC1AC502ADA}">
      <dsp:nvSpPr>
        <dsp:cNvPr id="0" name=""/>
        <dsp:cNvSpPr/>
      </dsp:nvSpPr>
      <dsp:spPr>
        <a:xfrm>
          <a:off x="350046" y="2151586"/>
          <a:ext cx="4900646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233" tIns="0" rIns="18523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Организация отношений между участниками (администрация, педагоги, специалисты, дети и родители)</a:t>
          </a:r>
          <a:endParaRPr lang="ru-RU" sz="1600" kern="1200" dirty="0"/>
        </a:p>
      </dsp:txBody>
      <dsp:txXfrm>
        <a:off x="383190" y="2184730"/>
        <a:ext cx="4834358" cy="612672"/>
      </dsp:txXfrm>
    </dsp:sp>
    <dsp:sp modelId="{5E3B0C05-17C6-4647-8AEA-52D274768349}">
      <dsp:nvSpPr>
        <dsp:cNvPr id="0" name=""/>
        <dsp:cNvSpPr/>
      </dsp:nvSpPr>
      <dsp:spPr>
        <a:xfrm>
          <a:off x="0" y="3408766"/>
          <a:ext cx="700092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3D72C-C605-44BC-AE10-EAA0C91B0CA7}">
      <dsp:nvSpPr>
        <dsp:cNvPr id="0" name=""/>
        <dsp:cNvSpPr/>
      </dsp:nvSpPr>
      <dsp:spPr>
        <a:xfrm>
          <a:off x="357190" y="3214712"/>
          <a:ext cx="4900646" cy="553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233" tIns="0" rIns="18523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индивидуальный образовательный маршрут</a:t>
          </a:r>
          <a:endParaRPr lang="ru-RU" sz="1600" kern="1200" dirty="0"/>
        </a:p>
      </dsp:txBody>
      <dsp:txXfrm>
        <a:off x="384204" y="3241726"/>
        <a:ext cx="4846618" cy="499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0%B1%D1%89%D0%B5%D0%B5_%D0%BE%D0%B1%D1%80%D0%B0%D0%B7%D0%BE%D0%B2%D0%B0%D0%BD%D0%B8%D0%B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8%D0%BD%D0%B2%D0%B0%D0%BB%D0%B8%D0%B4%D0%BD%D0%BE%D1%81%D1%82%D1%8C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857760"/>
            <a:ext cx="6172200" cy="142876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ИНКЛЮЗИВНОЕ       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                         ОБРАЗОВАНИЕ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nklyuziya_oblozhk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27264" r="3190" b="9862"/>
          <a:stretch>
            <a:fillRect/>
          </a:stretch>
        </p:blipFill>
        <p:spPr>
          <a:xfrm>
            <a:off x="4500562" y="642918"/>
            <a:ext cx="4000528" cy="3857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20827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Варианты инклюзивного образования в детском саду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slide_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928934"/>
            <a:ext cx="4071966" cy="3544891"/>
          </a:xfrm>
        </p:spPr>
      </p:pic>
      <p:pic>
        <p:nvPicPr>
          <p:cNvPr id="1026" name="Picture 2" descr="G:\инклюзия\slide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66"/>
            <a:ext cx="4143404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УСЛОВИЯ РЕАЛИЗАЦИИ ИНКЛЮЗИВНОЙ ПРАКТИКИ В ДОУ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000100" y="1857364"/>
          <a:ext cx="7000924" cy="4016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инклюзия\98551_html_6a740814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7286676" cy="5418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инклюзия\ИО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7572428" cy="5675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инклюзия\jongerenkerk 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Трудности организации воспитания и обучения детей с ОВЗ в условиях ДОУ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7467600" cy="49737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Среди детей, посещающих детский сад, есть дети с нарушением</a:t>
            </a:r>
            <a:r>
              <a:rPr lang="en-US" dirty="0" smtClean="0"/>
              <a:t>: </a:t>
            </a:r>
          </a:p>
          <a:p>
            <a:pPr>
              <a:buFontTx/>
              <a:buChar char="-"/>
            </a:pPr>
            <a:r>
              <a:rPr lang="ru-RU" dirty="0" smtClean="0"/>
              <a:t>опорно-двигательного аппарата, 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ОНР-</a:t>
            </a:r>
            <a:r>
              <a:rPr lang="en-US" dirty="0" smtClean="0"/>
              <a:t>I-II</a:t>
            </a:r>
            <a:r>
              <a:rPr lang="ru-RU" dirty="0" smtClean="0"/>
              <a:t>, 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ЗПР,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 с нарушением зрения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 с</a:t>
            </a:r>
            <a:r>
              <a:rPr lang="en-US" dirty="0" smtClean="0"/>
              <a:t> </a:t>
            </a:r>
            <a:r>
              <a:rPr lang="ru-RU" dirty="0" smtClean="0"/>
              <a:t>нарушением  слуха. </a:t>
            </a:r>
          </a:p>
          <a:p>
            <a:pPr>
              <a:buNone/>
            </a:pPr>
            <a:r>
              <a:rPr lang="ru-RU" dirty="0" smtClean="0"/>
              <a:t>   Поэтому очень актуальна задача организации взаимодействия всех участников </a:t>
            </a:r>
            <a:r>
              <a:rPr lang="ru-RU" dirty="0" err="1" smtClean="0"/>
              <a:t>коррекционно</a:t>
            </a:r>
            <a:r>
              <a:rPr lang="ru-RU" dirty="0" smtClean="0"/>
              <a:t> - развивающего процесса для обеспечения доступа к образованию детей с особыми потребностями.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инклюзия\inclusion-1024x8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0603" r="10730" b="15570"/>
          <a:stretch>
            <a:fillRect/>
          </a:stretch>
        </p:blipFill>
        <p:spPr bwMode="auto">
          <a:xfrm>
            <a:off x="3428992" y="2143116"/>
            <a:ext cx="4770274" cy="41148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500043"/>
            <a:ext cx="77153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ИНКЛЮЗИВНОЕ ОБРАЗОВАНИЕ </a:t>
            </a:r>
            <a:r>
              <a:rPr lang="ru-RU" dirty="0" smtClean="0"/>
              <a:t>– это  (фр.</a:t>
            </a:r>
            <a:r>
              <a:rPr lang="en-US" dirty="0" err="1" smtClean="0"/>
              <a:t>inclusif</a:t>
            </a:r>
            <a:r>
              <a:rPr lang="en-US" dirty="0" smtClean="0"/>
              <a:t> – </a:t>
            </a:r>
            <a:r>
              <a:rPr lang="ru-RU" dirty="0" smtClean="0"/>
              <a:t>включающий в себя, лат.</a:t>
            </a:r>
            <a:r>
              <a:rPr lang="en-US" dirty="0" smtClean="0"/>
              <a:t> </a:t>
            </a:r>
            <a:r>
              <a:rPr lang="en-US" dirty="0" err="1" smtClean="0"/>
              <a:t>Includ</a:t>
            </a:r>
            <a:r>
              <a:rPr lang="ru-RU" dirty="0" smtClean="0"/>
              <a:t> – заключаю, включаю) - процесс развития </a:t>
            </a:r>
            <a:r>
              <a:rPr lang="ru-RU" dirty="0" smtClean="0">
                <a:hlinkClick r:id="rId3" tooltip="Общее образование"/>
              </a:rPr>
              <a:t>общего образования</a:t>
            </a:r>
            <a:r>
              <a:rPr lang="ru-RU" dirty="0" smtClean="0"/>
              <a:t>, который подразумевает доступность образования  для всех, в  плане приспособления к различным нуждам всех детей, что обеспечивает доступ к образованию для детей с </a:t>
            </a:r>
            <a:r>
              <a:rPr lang="ru-RU" dirty="0" smtClean="0">
                <a:hlinkClick r:id="rId4" tooltip="Инвалидность"/>
              </a:rPr>
              <a:t>особыми потребностями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3872" y="3000372"/>
            <a:ext cx="263368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/>
              <a:t>ИНКЛЮЗИЯ  </a:t>
            </a:r>
            <a:r>
              <a:rPr lang="ru-RU" dirty="0" smtClean="0"/>
              <a:t>– это  включение в </a:t>
            </a:r>
            <a:r>
              <a:rPr lang="ru-RU" dirty="0" err="1" smtClean="0"/>
              <a:t>образо</a:t>
            </a:r>
            <a:r>
              <a:rPr lang="ru-RU" dirty="0" smtClean="0"/>
              <a:t>- </a:t>
            </a:r>
            <a:r>
              <a:rPr lang="ru-RU" dirty="0" err="1" smtClean="0"/>
              <a:t>вательный</a:t>
            </a:r>
            <a:r>
              <a:rPr lang="ru-RU" dirty="0" smtClean="0"/>
              <a:t> процесс детей с ограничен- </a:t>
            </a:r>
            <a:r>
              <a:rPr lang="ru-RU" dirty="0" err="1" smtClean="0"/>
              <a:t>ными</a:t>
            </a:r>
            <a:r>
              <a:rPr lang="ru-RU" dirty="0" smtClean="0"/>
              <a:t> возможностями здоровья на равных правах с обычно развивающимися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ПРИНЦИПЫ ИНКЛЮЗИВНОГО ОБРАЗОВАНИЯ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Принцип поддержки самостоятельной активности ребёнка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Принцип активного включения в образовательный процесс всех его участников (дети, родители, педагоги, узкие специалисты)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Принцип вариативности в организации процессов обучения и воспитания                         ( необходимые развивающие пособия, средства обучения, разнообразные методы и средства)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Принцип партнёрского взаимодействия с семьёй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Принцип динамического развития образовательной модели детского сада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597391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Инклюзия предполагает создание гибкой образовательной системы, удовлетворяющей образовательным потребностям детей с различным уровнем стартовых возможностей в равной мере.</a:t>
            </a:r>
          </a:p>
          <a:p>
            <a:pPr>
              <a:buNone/>
            </a:pPr>
            <a:r>
              <a:rPr lang="ru-RU" b="1" dirty="0" smtClean="0"/>
              <a:t>   Это альтернатива специальному (коррекционному  образованию),</a:t>
            </a:r>
          </a:p>
          <a:p>
            <a:pPr>
              <a:buNone/>
            </a:pPr>
            <a:r>
              <a:rPr lang="ru-RU" b="1" dirty="0" smtClean="0"/>
              <a:t>    но не его замена.</a:t>
            </a:r>
          </a:p>
          <a:p>
            <a:pPr>
              <a:buNone/>
            </a:pPr>
            <a:r>
              <a:rPr lang="ru-RU" b="1" dirty="0" smtClean="0"/>
              <a:t>    На уровне нашего ДОУ </a:t>
            </a:r>
          </a:p>
          <a:p>
            <a:pPr>
              <a:buNone/>
            </a:pPr>
            <a:r>
              <a:rPr lang="ru-RU" b="1" dirty="0" smtClean="0"/>
              <a:t>    это разработка </a:t>
            </a:r>
          </a:p>
          <a:p>
            <a:pPr>
              <a:buNone/>
            </a:pPr>
            <a:r>
              <a:rPr lang="ru-RU" b="1" dirty="0" smtClean="0"/>
              <a:t>    индивидуального </a:t>
            </a:r>
          </a:p>
          <a:p>
            <a:pPr>
              <a:buNone/>
            </a:pPr>
            <a:r>
              <a:rPr lang="ru-RU" b="1" dirty="0" smtClean="0"/>
              <a:t>    образовательного</a:t>
            </a:r>
          </a:p>
          <a:p>
            <a:pPr>
              <a:buNone/>
            </a:pPr>
            <a:r>
              <a:rPr lang="ru-RU" b="1" dirty="0" smtClean="0"/>
              <a:t>    маршрута.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F:\инклюзия\xarx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857628"/>
            <a:ext cx="2614618" cy="2400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29723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ПРИОРИТЕТЫ ДОШКОЛЬНОГО ОБРАЗОВАНИЯ</a:t>
            </a:r>
            <a:r>
              <a:rPr lang="en-US" sz="2700" b="1" dirty="0" smtClean="0"/>
              <a:t>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-ДОСТУПНОСТЬ (территориальная, средовая, содержательная)</a:t>
            </a:r>
            <a:r>
              <a:rPr lang="en-US" sz="2200" dirty="0" smtClean="0"/>
              <a:t>;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-КАЧЕСТВО (адаптированные программы, индивидуальные маршруты)</a:t>
            </a:r>
            <a:r>
              <a:rPr lang="en-US" sz="2200" dirty="0" smtClean="0"/>
              <a:t>;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-ВАРИАТИВНОСТЬ (</a:t>
            </a:r>
            <a:r>
              <a:rPr lang="ru-RU" sz="2200" dirty="0" err="1" smtClean="0"/>
              <a:t>вариативность</a:t>
            </a:r>
            <a:r>
              <a:rPr lang="ru-RU" sz="2200" dirty="0" smtClean="0"/>
              <a:t> образовательной среды, выбор форм с учётом возможностей и потребностей)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pic>
        <p:nvPicPr>
          <p:cNvPr id="4" name="Содержимое 4" descr="npmid-376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3643314"/>
            <a:ext cx="5095875" cy="25431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0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07936" y="500042"/>
            <a:ext cx="6993088" cy="59737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/>
              <a:t>ЭТАПНОСТЬ ВКЛЮЧЕНИЯ В ЕДИНОЕ ОБРАЗОВАТЕЛЬНОЕ И СОЦИАЛЬНОЕ ПРОСТРАНСТВО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инклюзия\Рисунок5(8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428604"/>
            <a:ext cx="7500990" cy="6045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197</TotalTime>
  <Words>310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Schoolbook</vt:lpstr>
      <vt:lpstr>Wingdings</vt:lpstr>
      <vt:lpstr>Wingdings 2</vt:lpstr>
      <vt:lpstr>Эркер</vt:lpstr>
      <vt:lpstr>ИНКЛЮЗИВНОЕ                                 ОБРАЗОВАНИЕ</vt:lpstr>
      <vt:lpstr>Трудности организации воспитания и обучения детей с ОВЗ в условиях ДОУ</vt:lpstr>
      <vt:lpstr>Презентация PowerPoint</vt:lpstr>
      <vt:lpstr> ПРИНЦИПЫ ИНКЛЮЗИВНОГО ОБРАЗОВАНИЯ</vt:lpstr>
      <vt:lpstr>Презентация PowerPoint</vt:lpstr>
      <vt:lpstr>ПРИОРИТЕТЫ ДОШКОЛЬНОГО ОБРАЗОВАНИЯ: -ДОСТУПНОСТЬ (территориальная, средовая, содержательная); -КАЧЕСТВО (адаптированные программы, индивидуальные маршруты); -ВАРИАТИВНОСТЬ (вариативность образовательной среды, выбор форм с учётом возможностей и потребностей) </vt:lpstr>
      <vt:lpstr>Презентация PowerPoint</vt:lpstr>
      <vt:lpstr>ЭТАПНОСТЬ ВКЛЮЧЕНИЯ В ЕДИНОЕ ОБРАЗОВАТЕЛЬНОЕ И СОЦИАЛЬНОЕ ПРОСТРАНСТВО</vt:lpstr>
      <vt:lpstr>Презентация PowerPoint</vt:lpstr>
      <vt:lpstr>Варианты инклюзивного образования в детском саду</vt:lpstr>
      <vt:lpstr>УСЛОВИЯ РЕАЛИЗАЦИИ ИНКЛЮЗИВНОЙ ПРАКТИКИ В ДОУ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Янина</dc:creator>
  <cp:lastModifiedBy>Пользователь</cp:lastModifiedBy>
  <cp:revision>45</cp:revision>
  <dcterms:created xsi:type="dcterms:W3CDTF">2014-11-11T17:48:04Z</dcterms:created>
  <dcterms:modified xsi:type="dcterms:W3CDTF">2022-06-08T01:07:34Z</dcterms:modified>
</cp:coreProperties>
</file>