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FB549-1BA5-4F3E-B929-C99ECA4E232C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CFF44-2378-4612-9087-1775F7264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FF44-2378-4612-9087-1775F72643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0%BA%D0%B0%D1%80%D1%82%D0%B8%D0%BD%D0%BA%D0%B8%20%D0%BF%D1%80%D0%BE%20%20uhb,s&amp;clid=1985332&amp;lr=11091" TargetMode="External"/><Relationship Id="rId2" Type="http://schemas.openxmlformats.org/officeDocument/2006/relationships/hyperlink" Target="http://yandex.ru/yandsearch?clid=1985332&amp;win=60&amp;lr=11091&amp;text=rfhnbyrb+ghj++jctyybq+ktc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yandex.ru/yandsearch?text=%D0%BA%D0%B0%D1%80%D1%82%D0%B8%D0%BD%D0%BA%D0%B8%20kjcm&amp;clid=1985332&amp;lr=110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0_92eec_e74689f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2643182"/>
            <a:ext cx="785818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sz="8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«Осенние загадки»</a:t>
            </a:r>
            <a:endParaRPr lang="ru-RU" sz="8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643050"/>
            <a:ext cx="607223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ИНТЕРАКТИВНАЯ ИГРА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714884"/>
            <a:ext cx="6215106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 коррекционной группы: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МДОБУ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№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84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Диденко Екатерина Викторовна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timthum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38723">
            <a:off x="6231324" y="3396909"/>
            <a:ext cx="2702496" cy="3048050"/>
          </a:xfrm>
          <a:prstGeom prst="rect">
            <a:avLst/>
          </a:prstGeom>
        </p:spPr>
      </p:pic>
      <p:pic>
        <p:nvPicPr>
          <p:cNvPr id="25" name="Рисунок 24" descr="0_9a81c_57447f7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506">
            <a:off x="19774" y="4162554"/>
            <a:ext cx="2162772" cy="18888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1  ТРОЙКА  ИГРОКОВ</a:t>
            </a:r>
            <a:endParaRPr lang="ru-RU" b="1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2031322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Знает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Helvetica Neue"/>
              </a:rPr>
              <a:t> он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лесное царство: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Helvetica Neue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 зайдет в смолистый бор,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Там найдет себе лекарство —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Ярко-красный мухомор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429264"/>
            <a:ext cx="1071570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429264"/>
            <a:ext cx="1071570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5429264"/>
            <a:ext cx="1071570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5429264"/>
            <a:ext cx="1071570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5429264"/>
            <a:ext cx="1071570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5429264"/>
            <a:ext cx="1071570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5429264"/>
            <a:ext cx="1071570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14942" y="5429264"/>
            <a:ext cx="1071570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ar6073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628800"/>
            <a:ext cx="2678925" cy="1714512"/>
          </a:xfrm>
          <a:prstGeom prst="rect">
            <a:avLst/>
          </a:prstGeom>
        </p:spPr>
      </p:pic>
      <p:pic>
        <p:nvPicPr>
          <p:cNvPr id="23" name="Рисунок 22" descr="i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458322">
            <a:off x="2397163" y="3562321"/>
            <a:ext cx="1585216" cy="194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31" grpId="0" build="allAtOnce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7978">
            <a:off x="1940451" y="3312495"/>
            <a:ext cx="2928958" cy="2143130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2 ТРОЙКА  ИГРОКОВ</a:t>
            </a:r>
            <a:endParaRPr lang="ru-RU" b="1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556792"/>
            <a:ext cx="4215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Не на шутку, а всерьез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Куст колючками оброс.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Темных ягодок сорви-ка.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 Neue"/>
              </a:rPr>
              <a:t>Что за кустик?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5643578"/>
            <a:ext cx="100013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2932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5643578"/>
            <a:ext cx="1000132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b22578aed13f9c121ffef8d1f26e5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28800"/>
            <a:ext cx="2430602" cy="1681348"/>
          </a:xfrm>
          <a:prstGeom prst="rect">
            <a:avLst/>
          </a:prstGeom>
        </p:spPr>
      </p:pic>
      <p:pic>
        <p:nvPicPr>
          <p:cNvPr id="26" name="Рисунок 25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937835">
            <a:off x="6408288" y="3186061"/>
            <a:ext cx="2286016" cy="2357444"/>
          </a:xfrm>
          <a:prstGeom prst="rect">
            <a:avLst/>
          </a:prstGeom>
        </p:spPr>
      </p:pic>
      <p:pic>
        <p:nvPicPr>
          <p:cNvPr id="27" name="Рисунок 26" descr="timthum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38723">
            <a:off x="17397" y="3045969"/>
            <a:ext cx="2325705" cy="2290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e678fdf5afc2d6d34ec25309b_p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000108"/>
            <a:ext cx="8001056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sz="9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9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Картинки осеннего леса -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http://yandex.ru/yandsearch?clid=1985332&amp;win=60&amp;lr=11091&amp;text=rfhnbyrb+ghj++jctyybq+ktc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Картинки «грибы и ягоды» - </a:t>
            </a:r>
            <a:r>
              <a:rPr lang="en-US" dirty="0" smtClean="0">
                <a:hlinkClick r:id="rId3"/>
              </a:rPr>
              <a:t>http://yandex.ru/yandsearch?text=%D0%BA%D0%B0%D1%80%D1%82%D0%B8%D0%BD%D0%BA%D0%B8%20%D0%BF%D1%80%D0%BE%20%20uhb%2Cs&amp;clid=1985332&amp;lr=11091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Картинки «животные» - </a:t>
            </a:r>
            <a:r>
              <a:rPr lang="en-US" dirty="0" smtClean="0">
                <a:hlinkClick r:id="rId4"/>
              </a:rPr>
              <a:t>http://yandex.ru/yandsearch?text=%D0%BA%D0%B0%D1%80%D1%82%D0%B8%D0%BD%D0%BA%D0%B8%20kjcm&amp;clid=1985332&amp;lr=11091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1 ТРОЙКА ИГРОКОВ</a:t>
            </a:r>
            <a:endParaRPr lang="ru-RU" b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6929486" cy="3429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572140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572140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5572140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572140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5572140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643050"/>
            <a:ext cx="4857784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Несу я </a:t>
            </a:r>
            <a:r>
              <a:rPr lang="ru-RU" sz="3200" b="1" dirty="0" smtClean="0">
                <a:solidFill>
                  <a:schemeClr val="tx1"/>
                </a:solidFill>
              </a:rPr>
              <a:t>урожай,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Поля вновь засеваю,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Птиц к югу отправляю,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Деревья раздеваю,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Но не касаюсь  елочек и сосен.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Я – 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572140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5572140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5572140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5572140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5572140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i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15652">
            <a:off x="6682912" y="3767101"/>
            <a:ext cx="2113726" cy="192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2 ТРОЙКА  ИГРОКОВ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844824"/>
            <a:ext cx="3427884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Кто всю ночь по крыше бьёт Да постукивает, И бормочет, и поёт, убаюкивает…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286388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286388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286388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286388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286388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286388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5286388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5286388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5286388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5286388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0_790b8_b6cc4cfa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44793">
            <a:off x="6805334" y="1516270"/>
            <a:ext cx="2184063" cy="2132765"/>
          </a:xfrm>
          <a:prstGeom prst="rect">
            <a:avLst/>
          </a:prstGeom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501008"/>
            <a:ext cx="3871941" cy="17676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1 ТРОЙКА    ИГРОКОВ</a:t>
            </a:r>
            <a:endParaRPr lang="ru-RU" b="1" dirty="0"/>
          </a:p>
        </p:txBody>
      </p:sp>
      <p:pic>
        <p:nvPicPr>
          <p:cNvPr id="5" name="Содержимое 4" descr="autumn-oak-tree.jpg-for-web-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428736"/>
            <a:ext cx="5715040" cy="4143404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1785926"/>
            <a:ext cx="5715040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143116"/>
            <a:ext cx="7215238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КАК   НАЗЫВАЕТСЯ  ЛЕС ИЛИ РОЩА, ГДЕ РАСТУТ ДУБЫ?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958" y="5786454"/>
            <a:ext cx="857256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5786454"/>
            <a:ext cx="857256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60" y="1214422"/>
            <a:ext cx="2143140" cy="1428750"/>
          </a:xfrm>
          <a:prstGeom prst="rect">
            <a:avLst/>
          </a:prstGeom>
        </p:spPr>
      </p:pic>
      <p:pic>
        <p:nvPicPr>
          <p:cNvPr id="22" name="Рисунок 21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429440">
            <a:off x="6974856" y="4290083"/>
            <a:ext cx="1987761" cy="176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 (2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15652">
            <a:off x="7169767" y="1336671"/>
            <a:ext cx="1996008" cy="2240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2 ТРОЙКА    ИГРОКОВ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57364"/>
            <a:ext cx="7358114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Мягок, а не пух, зелен, а не трава ?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429264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429264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429264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5429264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5429264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429264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normal_autumn-in-fausses_reposes-woods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52936"/>
            <a:ext cx="3791888" cy="2376264"/>
          </a:xfrm>
          <a:prstGeom prst="trapezoid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869160"/>
            <a:ext cx="1485900" cy="1428750"/>
          </a:xfrm>
          <a:prstGeom prst="rect">
            <a:avLst/>
          </a:prstGeom>
        </p:spPr>
      </p:pic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140968"/>
            <a:ext cx="1485900" cy="1428750"/>
          </a:xfrm>
          <a:prstGeom prst="rect">
            <a:avLst/>
          </a:prstGeom>
        </p:spPr>
      </p:pic>
      <p:pic>
        <p:nvPicPr>
          <p:cNvPr id="14" name="Рисунок 13" descr="0_9a81c_57447f78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0270">
            <a:off x="7323766" y="3555201"/>
            <a:ext cx="1702887" cy="148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1 ТРОЙКА   ИГРОКОВ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857364"/>
            <a:ext cx="7215238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Под раскидистой сосной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Небоскреб стоит лесной.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Из хвоинок этажи.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Этот дом не вороши!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588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1024" y="5572140"/>
            <a:ext cx="792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43768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14744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488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42976" y="5572140"/>
            <a:ext cx="792000" cy="82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3158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2858090" cy="1721350"/>
          </a:xfrm>
          <a:prstGeom prst="ellipse">
            <a:avLst/>
          </a:prstGeom>
        </p:spPr>
      </p:pic>
      <p:pic>
        <p:nvPicPr>
          <p:cNvPr id="32" name="Рисунок 31" descr="0_790b8_b6cc4cfa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28481">
            <a:off x="6580804" y="2804100"/>
            <a:ext cx="2367440" cy="2385916"/>
          </a:xfrm>
          <a:prstGeom prst="rect">
            <a:avLst/>
          </a:prstGeom>
        </p:spPr>
      </p:pic>
      <p:pic>
        <p:nvPicPr>
          <p:cNvPr id="33" name="Рисунок 32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367790">
            <a:off x="103728" y="3832317"/>
            <a:ext cx="1928826" cy="183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2 ТРОЙКА   ИГРОКОВ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571612"/>
            <a:ext cx="6000792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 меня длинней иголки,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Чем у самой рослой ёлки..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572140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572140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572140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5572140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572140"/>
            <a:ext cx="1000132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5572140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572140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5572140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572140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5572140"/>
            <a:ext cx="1000132" cy="928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65932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429000"/>
            <a:ext cx="2646056" cy="2145798"/>
          </a:xfrm>
          <a:prstGeom prst="teardrop">
            <a:avLst/>
          </a:prstGeom>
        </p:spPr>
      </p:pic>
      <p:pic>
        <p:nvPicPr>
          <p:cNvPr id="16" name="Рисунок 15" descr="0_790b8_b6cc4cfa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99946">
            <a:off x="266926" y="1783049"/>
            <a:ext cx="2013026" cy="1717520"/>
          </a:xfrm>
          <a:prstGeom prst="rect">
            <a:avLst/>
          </a:prstGeom>
        </p:spPr>
      </p:pic>
      <p:pic>
        <p:nvPicPr>
          <p:cNvPr id="17" name="Рисунок 16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7573290">
            <a:off x="7393570" y="1259774"/>
            <a:ext cx="1406839" cy="1679053"/>
          </a:xfrm>
          <a:prstGeom prst="rect">
            <a:avLst/>
          </a:prstGeom>
        </p:spPr>
      </p:pic>
      <p:pic>
        <p:nvPicPr>
          <p:cNvPr id="18" name="Рисунок 17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7573290">
            <a:off x="530081" y="3091748"/>
            <a:ext cx="892987" cy="1743073"/>
          </a:xfrm>
          <a:prstGeom prst="rect">
            <a:avLst/>
          </a:prstGeom>
        </p:spPr>
      </p:pic>
      <p:pic>
        <p:nvPicPr>
          <p:cNvPr id="19" name="Рисунок 18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4531406">
            <a:off x="-219321" y="4709665"/>
            <a:ext cx="1624207" cy="1177997"/>
          </a:xfrm>
          <a:prstGeom prst="rect">
            <a:avLst/>
          </a:prstGeom>
        </p:spPr>
      </p:pic>
      <p:pic>
        <p:nvPicPr>
          <p:cNvPr id="20" name="Рисунок 19" descr="0_9a81c_57447f78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7405">
            <a:off x="7276666" y="2611710"/>
            <a:ext cx="1107506" cy="96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1 ТРОЙКА   ИГРОКОВ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3350746" cy="3730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Нет грибов дружней, чем эти, -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Знают взрослые и дети -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пеньках растут в лесу,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Как веснушки на носу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643578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643578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643578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643578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643578"/>
            <a:ext cx="92869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5643578"/>
            <a:ext cx="914400" cy="8429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5643578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643578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5643578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643578"/>
            <a:ext cx="928694" cy="8572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00100000087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700808"/>
            <a:ext cx="3797044" cy="2403192"/>
          </a:xfrm>
          <a:prstGeom prst="rect">
            <a:avLst/>
          </a:prstGeom>
        </p:spPr>
      </p:pic>
      <p:pic>
        <p:nvPicPr>
          <p:cNvPr id="17" name="Рисунок 16" descr="i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025400">
            <a:off x="6564332" y="4413074"/>
            <a:ext cx="2237646" cy="164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2 ТРОЙКА  ИГРОКОВ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785926"/>
            <a:ext cx="535785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43662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Этот гриб живёт под елью,</a:t>
            </a:r>
            <a:br>
              <a:rPr lang="ru-RU" sz="2400" b="1" dirty="0" smtClean="0"/>
            </a:br>
            <a:r>
              <a:rPr lang="ru-RU" sz="2400" b="1" dirty="0" smtClean="0"/>
              <a:t>Под ее огромной тенью.</a:t>
            </a:r>
            <a:br>
              <a:rPr lang="ru-RU" sz="2400" b="1" dirty="0" smtClean="0"/>
            </a:br>
            <a:r>
              <a:rPr lang="ru-RU" sz="2400" b="1" dirty="0" smtClean="0"/>
              <a:t>Мудрый бородач-старик </a:t>
            </a:r>
            <a:r>
              <a:rPr lang="ru-RU" sz="4000" b="1" dirty="0" smtClean="0"/>
              <a:t>…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3834" y="5572140"/>
            <a:ext cx="114300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29388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5572140"/>
            <a:ext cx="1143008" cy="10001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0_34396_8a891e0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628800"/>
            <a:ext cx="2502040" cy="1658676"/>
          </a:xfrm>
          <a:prstGeom prst="rect">
            <a:avLst/>
          </a:prstGeom>
        </p:spPr>
      </p:pic>
      <p:pic>
        <p:nvPicPr>
          <p:cNvPr id="24" name="Рисунок 23" descr="i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537589">
            <a:off x="805128" y="3401130"/>
            <a:ext cx="1888402" cy="1666373"/>
          </a:xfrm>
          <a:prstGeom prst="rect">
            <a:avLst/>
          </a:prstGeom>
        </p:spPr>
      </p:pic>
      <p:pic>
        <p:nvPicPr>
          <p:cNvPr id="25" name="Рисунок 24" descr="vectores-de-la-hoja-del-arbol_482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813504">
            <a:off x="3325530" y="3244354"/>
            <a:ext cx="2536210" cy="1986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251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Helvetica Neue</vt:lpstr>
      <vt:lpstr>Wingdings 2</vt:lpstr>
      <vt:lpstr>Тема Office</vt:lpstr>
      <vt:lpstr>Трек</vt:lpstr>
      <vt:lpstr>Презентация PowerPoint</vt:lpstr>
      <vt:lpstr>1 ТРОЙКА ИГРОКОВ</vt:lpstr>
      <vt:lpstr>2 ТРОЙКА  ИГРОКОВ</vt:lpstr>
      <vt:lpstr>1 ТРОЙКА    ИГРОКОВ</vt:lpstr>
      <vt:lpstr>2 ТРОЙКА    ИГРОКОВ</vt:lpstr>
      <vt:lpstr>1 ТРОЙКА   ИГРОКОВ</vt:lpstr>
      <vt:lpstr>2 ТРОЙКА   ИГРОКОВ</vt:lpstr>
      <vt:lpstr>1 ТРОЙКА   ИГРОКОВ</vt:lpstr>
      <vt:lpstr>2 ТРОЙКА  ИГРОКОВ</vt:lpstr>
      <vt:lpstr>1  ТРОЙКА  ИГРОКОВ</vt:lpstr>
      <vt:lpstr>2 ТРОЙКА  ИГРОКОВ</vt:lpstr>
      <vt:lpstr>Презентация PowerPoint</vt:lpstr>
      <vt:lpstr>                          Ссылки: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45</cp:revision>
  <dcterms:modified xsi:type="dcterms:W3CDTF">2022-06-06T07:23:46Z</dcterms:modified>
</cp:coreProperties>
</file>