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4" r:id="rId6"/>
    <p:sldId id="266" r:id="rId7"/>
    <p:sldId id="258" r:id="rId8"/>
    <p:sldId id="267" r:id="rId9"/>
    <p:sldId id="260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536116551649096"/>
          <c:y val="5.644552511090810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4073863349011282"/>
          <c:y val="0.29569489193639265"/>
          <c:w val="0.75848389912590131"/>
          <c:h val="0.703759701752856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Соц.опрос</c:v>
                </c:pt>
              </c:strCache>
            </c:strRef>
          </c:tx>
          <c:dPt>
            <c:idx val="2"/>
            <c:explosion val="33"/>
          </c:dPt>
          <c:cat>
            <c:strRef>
              <c:f>Лист1!$A$2:$A$5</c:f>
              <c:strCache>
                <c:ptCount val="3"/>
                <c:pt idx="0">
                  <c:v>Коридор</c:v>
                </c:pt>
                <c:pt idx="1">
                  <c:v>ШКХ</c:v>
                </c:pt>
                <c:pt idx="2">
                  <c:v>Улица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0.12000000000000002</c:v>
                </c:pt>
                <c:pt idx="1">
                  <c:v>0.75000000000000056</c:v>
                </c:pt>
                <c:pt idx="2">
                  <c:v>0.13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39A-A441-4F79-B190-3DFD8B40478F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287D-0950-4DB4-A7E5-8884C7436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47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39A-A441-4F79-B190-3DFD8B40478F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287D-0950-4DB4-A7E5-8884C7436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18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39A-A441-4F79-B190-3DFD8B40478F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287D-0950-4DB4-A7E5-8884C7436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51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39A-A441-4F79-B190-3DFD8B40478F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287D-0950-4DB4-A7E5-8884C7436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264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39A-A441-4F79-B190-3DFD8B40478F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287D-0950-4DB4-A7E5-8884C7436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13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39A-A441-4F79-B190-3DFD8B40478F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287D-0950-4DB4-A7E5-8884C7436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9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39A-A441-4F79-B190-3DFD8B40478F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287D-0950-4DB4-A7E5-8884C7436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65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39A-A441-4F79-B190-3DFD8B40478F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287D-0950-4DB4-A7E5-8884C7436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87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39A-A441-4F79-B190-3DFD8B40478F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287D-0950-4DB4-A7E5-8884C7436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03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39A-A441-4F79-B190-3DFD8B40478F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287D-0950-4DB4-A7E5-8884C7436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33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639A-A441-4F79-B190-3DFD8B40478F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287D-0950-4DB4-A7E5-8884C7436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84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A639A-A441-4F79-B190-3DFD8B40478F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287D-0950-4DB4-A7E5-8884C7436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21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82915" y="2830552"/>
            <a:ext cx="502617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6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6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47300" y="5905500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497391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Работу выполнили:</a:t>
            </a:r>
          </a:p>
          <a:p>
            <a:pPr algn="r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 Жукова Елена Владимировна, Диденко Екатерина Николаевна,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Новичкова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Анна Сергеевна.</a:t>
            </a:r>
          </a:p>
          <a:p>
            <a:pPr algn="r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Руководители проекта:</a:t>
            </a:r>
          </a:p>
          <a:p>
            <a:pPr algn="r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Ст.воспитатель Янчишина Ирина Петровна</a:t>
            </a:r>
          </a:p>
        </p:txBody>
      </p:sp>
      <p:pic>
        <p:nvPicPr>
          <p:cNvPr id="1026" name="Picture 2" descr="C:\Users\User\Desktop\проет бюджетирование\cropped-pic_3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116" y="1666602"/>
            <a:ext cx="4995316" cy="25288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5298140" y="1707777"/>
            <a:ext cx="53519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Инициативный проект на участие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конкурсном отборе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конкурса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«Дошкольного инициативного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«Бассейн на свежем воздухе. «Юный Черноморец»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2192000" cy="133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68241" rIns="179331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 детский сад общеразвивающего вида № 84  муниципального образования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26282F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городской округ город-курорт Сочи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26282F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Краснодарского края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26282F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354200 Краснодарский край, г. Сочи,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Лазаревский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район, ул. Победы, 95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26282F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 2318021704 КПП 231801001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тел./факс: 8(862)270-24-74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e-mail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dou84@edu.sochi.ru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29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1387" y="198735"/>
            <a:ext cx="8560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Приходите плавать, Ребята!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0999" y="5697835"/>
            <a:ext cx="5600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Будет весело!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65464" y="1356631"/>
            <a:ext cx="5111608" cy="4096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1631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3336" y="2490933"/>
            <a:ext cx="3720353" cy="22322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детского бассейна на открытом воздухе.</a:t>
            </a:r>
          </a:p>
          <a:p>
            <a:endParaRPr lang="ru-RU" dirty="0"/>
          </a:p>
        </p:txBody>
      </p:sp>
      <p:pic>
        <p:nvPicPr>
          <p:cNvPr id="19458" name="Picture 2" descr="C:\Users\User\Desktop\проет бюджетирование\уличный бассейн\photo_2024-04-16_10-24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6" y="356316"/>
            <a:ext cx="6470430" cy="4296365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9553" y="282387"/>
            <a:ext cx="10582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8433" y="1569179"/>
            <a:ext cx="824304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Провести социологический опрос среди родителей, работников детского сада, с целью выявить необходимость постройки  «Бассейна на открытом воздухе «Южный черноморец»;</a:t>
            </a:r>
          </a:p>
          <a:p>
            <a:pPr algn="ctr">
              <a:buNone/>
            </a:pP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Найти подрядчиков по строительству «Бассейна на открытом воздухе «Южный черноморец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0482" name="Picture 2" descr="C:\Users\User\Desktop\проет бюджетирование\уличный бассейн\photo_2024-04-16_10-24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9026">
            <a:off x="448594" y="3238591"/>
            <a:ext cx="5423367" cy="2944906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387" y="609834"/>
            <a:ext cx="11605845" cy="3756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Для чего мы планируем создание бассейна?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9700" y="2595265"/>
            <a:ext cx="3870960" cy="2429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9700" y="4932068"/>
            <a:ext cx="38709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Чтобы учиться плавать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72436" y="1396385"/>
            <a:ext cx="3151147" cy="1981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135125" y="5735938"/>
            <a:ext cx="38709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Чтобы закаляться,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ыть здоровыми и сильными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30552" y="2595265"/>
            <a:ext cx="3870960" cy="24345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130552" y="4932068"/>
            <a:ext cx="38709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Чтобы играть и веселиться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81053" y="3891845"/>
            <a:ext cx="3151147" cy="1990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694730" y="958334"/>
            <a:ext cx="245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00CC"/>
                </a:solidFill>
              </a:rPr>
              <a:t>Актуальность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504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693" y="335846"/>
            <a:ext cx="111879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ИДЕЯ создания проекта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декабре 2023 года, при проведении родительских собраний, поднялся вопрос оздоровления детей  в летний период времени.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Нами был проведен социологический опрос родителей ,  а также педагогов.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 интересовало: «Как часто наши дети бывают на море и плавают, для оздоровления и поддержания спортивной формы…»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Диаграмма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Анализ опроса показал, что  75 %  респондентов считают, что строительство открытого бассейна будет необходимым для наших детей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763688" y="3933056"/>
          <a:ext cx="5220072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88401" y="299549"/>
            <a:ext cx="105184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Актуальные вопросы решаемые реализацией проекта.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55192" y="2998554"/>
            <a:ext cx="10146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связи занятостью родителей наших детей в летний период времени, на оздоровление, а именно вождение детей в летний период времени на море, для плавания, не хватает физического времени, а строительство бассейна в детском саду, на открытом воздухе, решило бы проблему оздоровления детей.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0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6283" y="1204388"/>
            <a:ext cx="116402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6116" y="458378"/>
            <a:ext cx="9109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Помощь родительской общественности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72768" y="2274838"/>
            <a:ext cx="10222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Родительский комитет готов организовать оснащение бассейна принадлежностями для обучения детей плаванию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спас.жилеты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доски для плавания, круги, мячи)</a:t>
            </a:r>
          </a:p>
        </p:txBody>
      </p:sp>
      <p:pic>
        <p:nvPicPr>
          <p:cNvPr id="4098" name="Picture 2" descr="https://polinka.top/uploads/posts/2023-05/1683722391_polinka-top-p-roditelskii-komitet-kartinki-dlya-vatsapa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935" y="3264408"/>
            <a:ext cx="3063240" cy="306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8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929" y="860612"/>
            <a:ext cx="10623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Практическая возможность – привлечение общественности, спонсоров к значимости проекта; улучшение окружающего ландшафта двора детского сада; </a:t>
            </a:r>
          </a:p>
          <a:p>
            <a:pPr algn="ctr"/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Спортивное  воспитание дошкольников школьников в летний период времени.</a:t>
            </a:r>
            <a:endParaRPr lang="ru-RU" dirty="0"/>
          </a:p>
        </p:txBody>
      </p:sp>
      <p:pic>
        <p:nvPicPr>
          <p:cNvPr id="21506" name="Picture 2" descr="C:\Users\User\Desktop\проет бюджетирование\уличный бассейн\photo_2024-04-16_10-24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520" y="2012205"/>
            <a:ext cx="3435328" cy="458043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7" name="Picture 3" descr="C:\Users\User\Desktop\проет бюджетирование\уличный бассейн\photo_2024-04-16_10-24-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2965">
            <a:off x="6530531" y="2425077"/>
            <a:ext cx="4549308" cy="3407590"/>
          </a:xfrm>
          <a:prstGeom prst="rect">
            <a:avLst/>
          </a:prstGeom>
          <a:ln w="762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340" y="655935"/>
            <a:ext cx="1055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962" y="320511"/>
            <a:ext cx="8597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Срок реализации проекта: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 месяца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(май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июнь 2024 гг.)</a:t>
            </a:r>
            <a:endParaRPr lang="ru-RU" sz="4000" dirty="0" smtClean="0"/>
          </a:p>
          <a:p>
            <a:pPr>
              <a:buNone/>
            </a:pPr>
            <a:endParaRPr lang="ru-RU" sz="4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User\Desktop\проет бюджетирование\уличный бассейн\photo_2024-04-16_10-24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5976">
            <a:off x="6585748" y="2788345"/>
            <a:ext cx="4432461" cy="29431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50" name="AutoShape 2" descr="https://oir.mobi/uploads/posts/2020-01/1580287269_7-p-deti-v-basseine-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oir.mobi/uploads/posts/2020-01/1580287269_7-p-deti-v-basseine-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oir.mobi/uploads/posts/2020-01/1580287269_7-p-deti-v-basseine-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detkisuper.ru/wp-content/uploads/1/9/9/199885be68f211124004d0d2db1e4df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4406">
            <a:off x="733609" y="2988296"/>
            <a:ext cx="4652369" cy="26159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8238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334</Words>
  <Application>Microsoft Office PowerPoint</Application>
  <PresentationFormat>Произвольный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Цель проекта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фирсов</dc:creator>
  <cp:lastModifiedBy>светлана</cp:lastModifiedBy>
  <cp:revision>27</cp:revision>
  <dcterms:created xsi:type="dcterms:W3CDTF">2018-08-31T09:29:14Z</dcterms:created>
  <dcterms:modified xsi:type="dcterms:W3CDTF">2024-04-16T09:33:31Z</dcterms:modified>
</cp:coreProperties>
</file>