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3568" y="1412777"/>
            <a:ext cx="79928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0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новая федеральная </a:t>
            </a:r>
          </a:p>
          <a:p>
            <a:pPr algn="ctr" eaLnBrk="1" hangingPunct="1"/>
            <a:r>
              <a:rPr lang="ru-RU" altLang="ru-RU" sz="20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179512" y="332656"/>
            <a:ext cx="8784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Муниципальное дошкольное образовательное бюджетное учреждение</a:t>
            </a:r>
          </a:p>
          <a:p>
            <a:pPr algn="ctr" eaLnBrk="1" hangingPunct="1"/>
            <a:r>
              <a:rPr lang="ru-RU" altLang="ru-RU" sz="1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детский сад общеразвивающего вида № </a:t>
            </a:r>
            <a:r>
              <a:rPr lang="ru-RU" altLang="ru-RU" sz="14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84 </a:t>
            </a:r>
            <a:r>
              <a:rPr lang="ru-RU" altLang="ru-RU" sz="1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муниципального </a:t>
            </a:r>
            <a:r>
              <a:rPr lang="ru-RU" altLang="ru-RU" sz="14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образования</a:t>
            </a:r>
          </a:p>
          <a:p>
            <a:pPr algn="ctr" eaLnBrk="1" hangingPunct="1"/>
            <a:r>
              <a:rPr lang="ru-RU" altLang="ru-RU" sz="14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городской округ город-курорт Сочи Краснодарского края</a:t>
            </a:r>
            <a:endParaRPr lang="ru-RU" altLang="ru-RU" sz="14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 descr="https://xn--65-6kcd9amuv9k.xn--p1ai/images/15_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708920"/>
            <a:ext cx="5184577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Содержательный  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87276" y="1340768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FF000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2050" name="Picture 2" descr="https://ktotakoy.com/wp-content/uploads/2020/04/kto-takoi-vospitatel-detskogo-sad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7534871" cy="196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rgbClr val="FF0000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FF000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начнут работать по новой федеральной образовательной программе дошкольного образования (ФОП ДО). 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>
                <a:solidFill>
                  <a:srgbClr val="FF000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25.11 2022г. № 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FF000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: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дошкольного образования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Отличие ФОП ДО от ООП 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Целевой 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222</TotalTime>
  <Words>361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2023-02-22T14:53:18Z</dcterms:created>
  <dcterms:modified xsi:type="dcterms:W3CDTF">2024-04-03T10:08:22Z</dcterms:modified>
</cp:coreProperties>
</file>